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media/image49.jpg" ContentType="image/jpg"/>
  <Override PartName="/ppt/media/image50.jpg" ContentType="image/jpg"/>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26"/>
  </p:notesMasterIdLst>
  <p:sldIdLst>
    <p:sldId id="256" r:id="rId2"/>
    <p:sldId id="257" r:id="rId3"/>
    <p:sldId id="262" r:id="rId4"/>
    <p:sldId id="263" r:id="rId5"/>
    <p:sldId id="264" r:id="rId6"/>
    <p:sldId id="266" r:id="rId7"/>
    <p:sldId id="267" r:id="rId8"/>
    <p:sldId id="258" r:id="rId9"/>
    <p:sldId id="259" r:id="rId10"/>
    <p:sldId id="260" r:id="rId11"/>
    <p:sldId id="261" r:id="rId12"/>
    <p:sldId id="268" r:id="rId13"/>
    <p:sldId id="269" r:id="rId14"/>
    <p:sldId id="272" r:id="rId15"/>
    <p:sldId id="276" r:id="rId16"/>
    <p:sldId id="277" r:id="rId17"/>
    <p:sldId id="278" r:id="rId18"/>
    <p:sldId id="279" r:id="rId19"/>
    <p:sldId id="275" r:id="rId20"/>
    <p:sldId id="280" r:id="rId21"/>
    <p:sldId id="391" r:id="rId22"/>
    <p:sldId id="281" r:id="rId23"/>
    <p:sldId id="282" r:id="rId24"/>
    <p:sldId id="385" r:id="rId25"/>
    <p:sldId id="392" r:id="rId26"/>
    <p:sldId id="283" r:id="rId27"/>
    <p:sldId id="284" r:id="rId28"/>
    <p:sldId id="285" r:id="rId29"/>
    <p:sldId id="286" r:id="rId30"/>
    <p:sldId id="287" r:id="rId31"/>
    <p:sldId id="288" r:id="rId32"/>
    <p:sldId id="289" r:id="rId33"/>
    <p:sldId id="290" r:id="rId34"/>
    <p:sldId id="374" r:id="rId35"/>
    <p:sldId id="376" r:id="rId36"/>
    <p:sldId id="375" r:id="rId37"/>
    <p:sldId id="377" r:id="rId38"/>
    <p:sldId id="378" r:id="rId39"/>
    <p:sldId id="379" r:id="rId40"/>
    <p:sldId id="380" r:id="rId41"/>
    <p:sldId id="382" r:id="rId42"/>
    <p:sldId id="394" r:id="rId43"/>
    <p:sldId id="396" r:id="rId44"/>
    <p:sldId id="381" r:id="rId45"/>
    <p:sldId id="291"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9" r:id="rId82"/>
    <p:sldId id="330" r:id="rId83"/>
    <p:sldId id="331" r:id="rId84"/>
    <p:sldId id="328"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9" r:id="rId101"/>
    <p:sldId id="347" r:id="rId102"/>
    <p:sldId id="348"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_rels/data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ata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9.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9.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9D46D7-A310-4632-866B-B3193C4568D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D51DED0-EA95-494A-AA2D-8D9D56524F99}">
      <dgm:prSet/>
      <dgm:spPr/>
      <dgm:t>
        <a:bodyPr/>
        <a:lstStyle/>
        <a:p>
          <a:r>
            <a:rPr lang="en-US" baseline="0" dirty="0"/>
            <a:t>Active Listening: Meaning and Art of Listening</a:t>
          </a:r>
          <a:endParaRPr lang="en-US" dirty="0"/>
        </a:p>
      </dgm:t>
    </dgm:pt>
    <dgm:pt modelId="{4B68EB02-3F7A-43E7-95DC-47615F937A3B}" type="parTrans" cxnId="{3B1D0E57-CB6E-46A5-AE11-935C7E8381F0}">
      <dgm:prSet/>
      <dgm:spPr/>
      <dgm:t>
        <a:bodyPr/>
        <a:lstStyle/>
        <a:p>
          <a:endParaRPr lang="en-US"/>
        </a:p>
      </dgm:t>
    </dgm:pt>
    <dgm:pt modelId="{7CDEDF41-85EE-47E7-9572-CB460AE34938}" type="sibTrans" cxnId="{3B1D0E57-CB6E-46A5-AE11-935C7E8381F0}">
      <dgm:prSet/>
      <dgm:spPr/>
      <dgm:t>
        <a:bodyPr/>
        <a:lstStyle/>
        <a:p>
          <a:endParaRPr lang="en-US"/>
        </a:p>
      </dgm:t>
    </dgm:pt>
    <dgm:pt modelId="{ABEB3212-2270-4BE8-86E1-8FC12E73FF9D}">
      <dgm:prSet/>
      <dgm:spPr/>
      <dgm:t>
        <a:bodyPr/>
        <a:lstStyle/>
        <a:p>
          <a:r>
            <a:rPr lang="en-US" dirty="0"/>
            <a:t>Process and Types of Listening</a:t>
          </a:r>
        </a:p>
      </dgm:t>
    </dgm:pt>
    <dgm:pt modelId="{B3752395-6DB4-438C-91CA-21A164869A6D}" type="parTrans" cxnId="{177BA23B-BFCF-4369-BCD8-2F7CCB81FFBD}">
      <dgm:prSet/>
      <dgm:spPr/>
      <dgm:t>
        <a:bodyPr/>
        <a:lstStyle/>
        <a:p>
          <a:endParaRPr lang="en-US"/>
        </a:p>
      </dgm:t>
    </dgm:pt>
    <dgm:pt modelId="{BA357A24-DED0-4C2A-8756-1D0C3DBEE351}" type="sibTrans" cxnId="{177BA23B-BFCF-4369-BCD8-2F7CCB81FFBD}">
      <dgm:prSet/>
      <dgm:spPr/>
      <dgm:t>
        <a:bodyPr/>
        <a:lstStyle/>
        <a:p>
          <a:endParaRPr lang="en-US"/>
        </a:p>
      </dgm:t>
    </dgm:pt>
    <dgm:pt modelId="{05A86705-9F51-4456-B682-CF8951DDEEC6}">
      <dgm:prSet/>
      <dgm:spPr/>
      <dgm:t>
        <a:bodyPr/>
        <a:lstStyle/>
        <a:p>
          <a:r>
            <a:rPr lang="en-US" dirty="0"/>
            <a:t>Traits of a Good Listener, Ten Thumb Rules for Listening</a:t>
          </a:r>
        </a:p>
      </dgm:t>
    </dgm:pt>
    <dgm:pt modelId="{4154A2B1-52C8-454F-A5F7-A9E947E63C2A}" type="parTrans" cxnId="{D444AC2B-665D-4E8E-83C3-646D98709F3A}">
      <dgm:prSet/>
      <dgm:spPr/>
      <dgm:t>
        <a:bodyPr/>
        <a:lstStyle/>
        <a:p>
          <a:endParaRPr lang="en-US"/>
        </a:p>
      </dgm:t>
    </dgm:pt>
    <dgm:pt modelId="{BB0DA7C8-0502-45A4-9187-6805DECC580D}" type="sibTrans" cxnId="{D444AC2B-665D-4E8E-83C3-646D98709F3A}">
      <dgm:prSet/>
      <dgm:spPr/>
      <dgm:t>
        <a:bodyPr/>
        <a:lstStyle/>
        <a:p>
          <a:endParaRPr lang="en-US"/>
        </a:p>
      </dgm:t>
    </dgm:pt>
    <dgm:pt modelId="{09EC1448-4BC5-4FB2-8D78-B45CBC6889F6}">
      <dgm:prSet/>
      <dgm:spPr/>
      <dgm:t>
        <a:bodyPr/>
        <a:lstStyle/>
        <a:p>
          <a:endParaRPr lang="en-IN" dirty="0"/>
        </a:p>
        <a:p>
          <a:r>
            <a:rPr lang="en-IN" dirty="0"/>
            <a:t> Listening </a:t>
          </a:r>
          <a:r>
            <a:rPr lang="en-US" dirty="0"/>
            <a:t>Techniques using Ted Talk Audio listening with script reading</a:t>
          </a:r>
        </a:p>
      </dgm:t>
    </dgm:pt>
    <dgm:pt modelId="{7EB46D66-85A8-486C-814A-BD9776DEDADF}" type="parTrans" cxnId="{F85CD357-DEA1-479C-8706-9ECDB122F806}">
      <dgm:prSet/>
      <dgm:spPr/>
      <dgm:t>
        <a:bodyPr/>
        <a:lstStyle/>
        <a:p>
          <a:endParaRPr lang="en-US"/>
        </a:p>
      </dgm:t>
    </dgm:pt>
    <dgm:pt modelId="{D7884668-A5C2-4F45-BCFE-48AB59016821}" type="sibTrans" cxnId="{F85CD357-DEA1-479C-8706-9ECDB122F806}">
      <dgm:prSet/>
      <dgm:spPr/>
      <dgm:t>
        <a:bodyPr/>
        <a:lstStyle/>
        <a:p>
          <a:endParaRPr lang="en-US"/>
        </a:p>
      </dgm:t>
    </dgm:pt>
    <dgm:pt modelId="{2B32E1D7-CA1E-4C86-915F-114426EA95F5}">
      <dgm:prSet/>
      <dgm:spPr/>
      <dgm:t>
        <a:bodyPr/>
        <a:lstStyle/>
        <a:p>
          <a:pPr algn="l"/>
          <a:r>
            <a:rPr lang="en-IN" dirty="0"/>
            <a:t>Listening and Note taking</a:t>
          </a:r>
          <a:r>
            <a:rPr lang="en-IN" baseline="0" dirty="0"/>
            <a:t> </a:t>
          </a:r>
          <a:endParaRPr lang="en-US" dirty="0"/>
        </a:p>
      </dgm:t>
    </dgm:pt>
    <dgm:pt modelId="{0F4002F4-88DC-4658-8317-46EF6F7C88C5}" type="parTrans" cxnId="{25DEA925-3011-4461-92A0-B9922908EE38}">
      <dgm:prSet/>
      <dgm:spPr/>
      <dgm:t>
        <a:bodyPr/>
        <a:lstStyle/>
        <a:p>
          <a:endParaRPr lang="en-US"/>
        </a:p>
      </dgm:t>
    </dgm:pt>
    <dgm:pt modelId="{2C420759-4528-4845-8FE3-BC85E912C2B7}" type="sibTrans" cxnId="{25DEA925-3011-4461-92A0-B9922908EE38}">
      <dgm:prSet/>
      <dgm:spPr/>
      <dgm:t>
        <a:bodyPr/>
        <a:lstStyle/>
        <a:p>
          <a:endParaRPr lang="en-US"/>
        </a:p>
      </dgm:t>
    </dgm:pt>
    <dgm:pt modelId="{812109E3-3937-45F5-AC85-7B25B2089BCE}">
      <dgm:prSet/>
      <dgm:spPr/>
      <dgm:t>
        <a:bodyPr/>
        <a:lstStyle/>
        <a:p>
          <a:r>
            <a:rPr lang="en-US" dirty="0"/>
            <a:t>Pronunciation, Speaking Style &amp; Content</a:t>
          </a:r>
        </a:p>
      </dgm:t>
    </dgm:pt>
    <dgm:pt modelId="{D60148AD-6B27-4C0D-8B3C-AF167A48E554}" type="parTrans" cxnId="{082CB953-0F5C-4016-91A1-6C11C2EA40DE}">
      <dgm:prSet/>
      <dgm:spPr/>
      <dgm:t>
        <a:bodyPr/>
        <a:lstStyle/>
        <a:p>
          <a:endParaRPr lang="en-US"/>
        </a:p>
      </dgm:t>
    </dgm:pt>
    <dgm:pt modelId="{856B7737-7B55-4741-907A-2DC4869F772E}" type="sibTrans" cxnId="{082CB953-0F5C-4016-91A1-6C11C2EA40DE}">
      <dgm:prSet/>
      <dgm:spPr/>
      <dgm:t>
        <a:bodyPr/>
        <a:lstStyle/>
        <a:p>
          <a:endParaRPr lang="en-US"/>
        </a:p>
      </dgm:t>
    </dgm:pt>
    <dgm:pt modelId="{91D375B3-DB9A-4ED1-B095-316955F1FB20}" type="pres">
      <dgm:prSet presAssocID="{E89D46D7-A310-4632-866B-B3193C4568D6}" presName="linear" presStyleCnt="0">
        <dgm:presLayoutVars>
          <dgm:animLvl val="lvl"/>
          <dgm:resizeHandles val="exact"/>
        </dgm:presLayoutVars>
      </dgm:prSet>
      <dgm:spPr/>
    </dgm:pt>
    <dgm:pt modelId="{9B6E7EF9-5002-474F-8EF4-6EF514F4D7EA}" type="pres">
      <dgm:prSet presAssocID="{9D51DED0-EA95-494A-AA2D-8D9D56524F99}" presName="parentText" presStyleLbl="node1" presStyleIdx="0" presStyleCnt="6" custLinFactNeighborX="60" custLinFactNeighborY="-53510">
        <dgm:presLayoutVars>
          <dgm:chMax val="0"/>
          <dgm:bulletEnabled val="1"/>
        </dgm:presLayoutVars>
      </dgm:prSet>
      <dgm:spPr/>
    </dgm:pt>
    <dgm:pt modelId="{4F8B9CB8-2AFC-4A83-B0C1-0CDC1231575D}" type="pres">
      <dgm:prSet presAssocID="{7CDEDF41-85EE-47E7-9572-CB460AE34938}" presName="spacer" presStyleCnt="0"/>
      <dgm:spPr/>
    </dgm:pt>
    <dgm:pt modelId="{EDD60175-62DF-41CD-BAD5-E26B3CE233ED}" type="pres">
      <dgm:prSet presAssocID="{ABEB3212-2270-4BE8-86E1-8FC12E73FF9D}" presName="parentText" presStyleLbl="node1" presStyleIdx="1" presStyleCnt="6">
        <dgm:presLayoutVars>
          <dgm:chMax val="0"/>
          <dgm:bulletEnabled val="1"/>
        </dgm:presLayoutVars>
      </dgm:prSet>
      <dgm:spPr/>
    </dgm:pt>
    <dgm:pt modelId="{C25C0986-4E23-4DAF-BB64-2FCE3228AA17}" type="pres">
      <dgm:prSet presAssocID="{BA357A24-DED0-4C2A-8756-1D0C3DBEE351}" presName="spacer" presStyleCnt="0"/>
      <dgm:spPr/>
    </dgm:pt>
    <dgm:pt modelId="{B2266F3D-C798-47C0-87D4-044FF76F7DC7}" type="pres">
      <dgm:prSet presAssocID="{05A86705-9F51-4456-B682-CF8951DDEEC6}" presName="parentText" presStyleLbl="node1" presStyleIdx="2" presStyleCnt="6">
        <dgm:presLayoutVars>
          <dgm:chMax val="0"/>
          <dgm:bulletEnabled val="1"/>
        </dgm:presLayoutVars>
      </dgm:prSet>
      <dgm:spPr/>
    </dgm:pt>
    <dgm:pt modelId="{D85474EE-E68A-4B3E-B762-1C86AAD0AF3B}" type="pres">
      <dgm:prSet presAssocID="{BB0DA7C8-0502-45A4-9187-6805DECC580D}" presName="spacer" presStyleCnt="0"/>
      <dgm:spPr/>
    </dgm:pt>
    <dgm:pt modelId="{7E095401-EB40-426F-99B3-375FEA5D1063}" type="pres">
      <dgm:prSet presAssocID="{09EC1448-4BC5-4FB2-8D78-B45CBC6889F6}" presName="parentText" presStyleLbl="node1" presStyleIdx="3" presStyleCnt="6">
        <dgm:presLayoutVars>
          <dgm:chMax val="0"/>
          <dgm:bulletEnabled val="1"/>
        </dgm:presLayoutVars>
      </dgm:prSet>
      <dgm:spPr/>
    </dgm:pt>
    <dgm:pt modelId="{A36B0C67-EF4D-4F6B-AA6A-C75A260F23A1}" type="pres">
      <dgm:prSet presAssocID="{D7884668-A5C2-4F45-BCFE-48AB59016821}" presName="spacer" presStyleCnt="0"/>
      <dgm:spPr/>
    </dgm:pt>
    <dgm:pt modelId="{793EB19F-9CF1-4CF0-B42A-144728C59EDA}" type="pres">
      <dgm:prSet presAssocID="{2B32E1D7-CA1E-4C86-915F-114426EA95F5}" presName="parentText" presStyleLbl="node1" presStyleIdx="4" presStyleCnt="6">
        <dgm:presLayoutVars>
          <dgm:chMax val="0"/>
          <dgm:bulletEnabled val="1"/>
        </dgm:presLayoutVars>
      </dgm:prSet>
      <dgm:spPr/>
    </dgm:pt>
    <dgm:pt modelId="{8CA86710-753B-4750-A217-F540C60EEB95}" type="pres">
      <dgm:prSet presAssocID="{2C420759-4528-4845-8FE3-BC85E912C2B7}" presName="spacer" presStyleCnt="0"/>
      <dgm:spPr/>
    </dgm:pt>
    <dgm:pt modelId="{57EFBDFD-FE7E-403C-B2D4-2BC1BB16B68C}" type="pres">
      <dgm:prSet presAssocID="{812109E3-3937-45F5-AC85-7B25B2089BCE}" presName="parentText" presStyleLbl="node1" presStyleIdx="5" presStyleCnt="6" custLinFactNeighborX="60">
        <dgm:presLayoutVars>
          <dgm:chMax val="0"/>
          <dgm:bulletEnabled val="1"/>
        </dgm:presLayoutVars>
      </dgm:prSet>
      <dgm:spPr/>
    </dgm:pt>
  </dgm:ptLst>
  <dgm:cxnLst>
    <dgm:cxn modelId="{25DEA925-3011-4461-92A0-B9922908EE38}" srcId="{E89D46D7-A310-4632-866B-B3193C4568D6}" destId="{2B32E1D7-CA1E-4C86-915F-114426EA95F5}" srcOrd="4" destOrd="0" parTransId="{0F4002F4-88DC-4658-8317-46EF6F7C88C5}" sibTransId="{2C420759-4528-4845-8FE3-BC85E912C2B7}"/>
    <dgm:cxn modelId="{D444AC2B-665D-4E8E-83C3-646D98709F3A}" srcId="{E89D46D7-A310-4632-866B-B3193C4568D6}" destId="{05A86705-9F51-4456-B682-CF8951DDEEC6}" srcOrd="2" destOrd="0" parTransId="{4154A2B1-52C8-454F-A5F7-A9E947E63C2A}" sibTransId="{BB0DA7C8-0502-45A4-9187-6805DECC580D}"/>
    <dgm:cxn modelId="{177BA23B-BFCF-4369-BCD8-2F7CCB81FFBD}" srcId="{E89D46D7-A310-4632-866B-B3193C4568D6}" destId="{ABEB3212-2270-4BE8-86E1-8FC12E73FF9D}" srcOrd="1" destOrd="0" parTransId="{B3752395-6DB4-438C-91CA-21A164869A6D}" sibTransId="{BA357A24-DED0-4C2A-8756-1D0C3DBEE351}"/>
    <dgm:cxn modelId="{C4D99042-D7B5-4F4D-B582-C38D3AAFA931}" type="presOf" srcId="{E89D46D7-A310-4632-866B-B3193C4568D6}" destId="{91D375B3-DB9A-4ED1-B095-316955F1FB20}" srcOrd="0" destOrd="0" presId="urn:microsoft.com/office/officeart/2005/8/layout/vList2"/>
    <dgm:cxn modelId="{4FBD6F44-277C-4A53-A88E-94FD80EC9035}" type="presOf" srcId="{812109E3-3937-45F5-AC85-7B25B2089BCE}" destId="{57EFBDFD-FE7E-403C-B2D4-2BC1BB16B68C}" srcOrd="0" destOrd="0" presId="urn:microsoft.com/office/officeart/2005/8/layout/vList2"/>
    <dgm:cxn modelId="{D1814070-88DC-4F1C-8355-E76E87D8451C}" type="presOf" srcId="{ABEB3212-2270-4BE8-86E1-8FC12E73FF9D}" destId="{EDD60175-62DF-41CD-BAD5-E26B3CE233ED}" srcOrd="0" destOrd="0" presId="urn:microsoft.com/office/officeart/2005/8/layout/vList2"/>
    <dgm:cxn modelId="{082CB953-0F5C-4016-91A1-6C11C2EA40DE}" srcId="{E89D46D7-A310-4632-866B-B3193C4568D6}" destId="{812109E3-3937-45F5-AC85-7B25B2089BCE}" srcOrd="5" destOrd="0" parTransId="{D60148AD-6B27-4C0D-8B3C-AF167A48E554}" sibTransId="{856B7737-7B55-4741-907A-2DC4869F772E}"/>
    <dgm:cxn modelId="{3B1D0E57-CB6E-46A5-AE11-935C7E8381F0}" srcId="{E89D46D7-A310-4632-866B-B3193C4568D6}" destId="{9D51DED0-EA95-494A-AA2D-8D9D56524F99}" srcOrd="0" destOrd="0" parTransId="{4B68EB02-3F7A-43E7-95DC-47615F937A3B}" sibTransId="{7CDEDF41-85EE-47E7-9572-CB460AE34938}"/>
    <dgm:cxn modelId="{F85CD357-DEA1-479C-8706-9ECDB122F806}" srcId="{E89D46D7-A310-4632-866B-B3193C4568D6}" destId="{09EC1448-4BC5-4FB2-8D78-B45CBC6889F6}" srcOrd="3" destOrd="0" parTransId="{7EB46D66-85A8-486C-814A-BD9776DEDADF}" sibTransId="{D7884668-A5C2-4F45-BCFE-48AB59016821}"/>
    <dgm:cxn modelId="{9A91187B-18FE-4CF3-9FEB-28F26E2AC2B0}" type="presOf" srcId="{05A86705-9F51-4456-B682-CF8951DDEEC6}" destId="{B2266F3D-C798-47C0-87D4-044FF76F7DC7}" srcOrd="0" destOrd="0" presId="urn:microsoft.com/office/officeart/2005/8/layout/vList2"/>
    <dgm:cxn modelId="{41FE4DA9-4BFC-4B34-BDB6-16F834DAA3FD}" type="presOf" srcId="{2B32E1D7-CA1E-4C86-915F-114426EA95F5}" destId="{793EB19F-9CF1-4CF0-B42A-144728C59EDA}" srcOrd="0" destOrd="0" presId="urn:microsoft.com/office/officeart/2005/8/layout/vList2"/>
    <dgm:cxn modelId="{F83B96D5-433E-4470-AED0-5F4B13E25A12}" type="presOf" srcId="{09EC1448-4BC5-4FB2-8D78-B45CBC6889F6}" destId="{7E095401-EB40-426F-99B3-375FEA5D1063}" srcOrd="0" destOrd="0" presId="urn:microsoft.com/office/officeart/2005/8/layout/vList2"/>
    <dgm:cxn modelId="{4A879AEA-6F78-4FFC-A08E-635DADE98819}" type="presOf" srcId="{9D51DED0-EA95-494A-AA2D-8D9D56524F99}" destId="{9B6E7EF9-5002-474F-8EF4-6EF514F4D7EA}" srcOrd="0" destOrd="0" presId="urn:microsoft.com/office/officeart/2005/8/layout/vList2"/>
    <dgm:cxn modelId="{A0BD49DA-6148-4B17-9BFC-5F16E955239A}" type="presParOf" srcId="{91D375B3-DB9A-4ED1-B095-316955F1FB20}" destId="{9B6E7EF9-5002-474F-8EF4-6EF514F4D7EA}" srcOrd="0" destOrd="0" presId="urn:microsoft.com/office/officeart/2005/8/layout/vList2"/>
    <dgm:cxn modelId="{F4B92F31-BEA1-4E2A-A3AA-D5DD9321FEA1}" type="presParOf" srcId="{91D375B3-DB9A-4ED1-B095-316955F1FB20}" destId="{4F8B9CB8-2AFC-4A83-B0C1-0CDC1231575D}" srcOrd="1" destOrd="0" presId="urn:microsoft.com/office/officeart/2005/8/layout/vList2"/>
    <dgm:cxn modelId="{C80A0B7F-B4DC-4338-B20A-730C1EE8147C}" type="presParOf" srcId="{91D375B3-DB9A-4ED1-B095-316955F1FB20}" destId="{EDD60175-62DF-41CD-BAD5-E26B3CE233ED}" srcOrd="2" destOrd="0" presId="urn:microsoft.com/office/officeart/2005/8/layout/vList2"/>
    <dgm:cxn modelId="{48E8AF9E-65C5-47D8-93B2-1378F57CF9D0}" type="presParOf" srcId="{91D375B3-DB9A-4ED1-B095-316955F1FB20}" destId="{C25C0986-4E23-4DAF-BB64-2FCE3228AA17}" srcOrd="3" destOrd="0" presId="urn:microsoft.com/office/officeart/2005/8/layout/vList2"/>
    <dgm:cxn modelId="{2EC83525-815E-4769-B00C-CC3D700E6D25}" type="presParOf" srcId="{91D375B3-DB9A-4ED1-B095-316955F1FB20}" destId="{B2266F3D-C798-47C0-87D4-044FF76F7DC7}" srcOrd="4" destOrd="0" presId="urn:microsoft.com/office/officeart/2005/8/layout/vList2"/>
    <dgm:cxn modelId="{24C123C3-97C6-4D7F-AD13-2CB494BA125F}" type="presParOf" srcId="{91D375B3-DB9A-4ED1-B095-316955F1FB20}" destId="{D85474EE-E68A-4B3E-B762-1C86AAD0AF3B}" srcOrd="5" destOrd="0" presId="urn:microsoft.com/office/officeart/2005/8/layout/vList2"/>
    <dgm:cxn modelId="{B1EAE51F-AC53-4556-8785-0137A07D8192}" type="presParOf" srcId="{91D375B3-DB9A-4ED1-B095-316955F1FB20}" destId="{7E095401-EB40-426F-99B3-375FEA5D1063}" srcOrd="6" destOrd="0" presId="urn:microsoft.com/office/officeart/2005/8/layout/vList2"/>
    <dgm:cxn modelId="{D5EEB7A5-C825-48C4-840F-2AF26D52B074}" type="presParOf" srcId="{91D375B3-DB9A-4ED1-B095-316955F1FB20}" destId="{A36B0C67-EF4D-4F6B-AA6A-C75A260F23A1}" srcOrd="7" destOrd="0" presId="urn:microsoft.com/office/officeart/2005/8/layout/vList2"/>
    <dgm:cxn modelId="{F694DB37-2FF3-4A42-A29A-04FCE13FF430}" type="presParOf" srcId="{91D375B3-DB9A-4ED1-B095-316955F1FB20}" destId="{793EB19F-9CF1-4CF0-B42A-144728C59EDA}" srcOrd="8" destOrd="0" presId="urn:microsoft.com/office/officeart/2005/8/layout/vList2"/>
    <dgm:cxn modelId="{338D05E7-4E83-4923-8B33-DE030440549C}" type="presParOf" srcId="{91D375B3-DB9A-4ED1-B095-316955F1FB20}" destId="{8CA86710-753B-4750-A217-F540C60EEB95}" srcOrd="9" destOrd="0" presId="urn:microsoft.com/office/officeart/2005/8/layout/vList2"/>
    <dgm:cxn modelId="{F8CC6A90-74DC-41E5-9950-50D430792FC0}" type="presParOf" srcId="{91D375B3-DB9A-4ED1-B095-316955F1FB20}" destId="{57EFBDFD-FE7E-403C-B2D4-2BC1BB16B68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372BA1-89F9-43EC-B86D-B715165E4B2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B3B4BBF-37FF-424F-B75A-72504384AEF1}">
      <dgm:prSet/>
      <dgm:spPr/>
      <dgm:t>
        <a:bodyPr/>
        <a:lstStyle/>
        <a:p>
          <a:r>
            <a:rPr lang="en-US" baseline="0"/>
            <a:t>Speed</a:t>
          </a:r>
          <a:endParaRPr lang="en-US"/>
        </a:p>
      </dgm:t>
    </dgm:pt>
    <dgm:pt modelId="{2B8A3288-54B6-41EB-ACA5-B4376CC49969}" type="parTrans" cxnId="{CC082243-C1E6-4757-9AFE-50FEF9128661}">
      <dgm:prSet/>
      <dgm:spPr/>
      <dgm:t>
        <a:bodyPr/>
        <a:lstStyle/>
        <a:p>
          <a:endParaRPr lang="en-US"/>
        </a:p>
      </dgm:t>
    </dgm:pt>
    <dgm:pt modelId="{DD873229-9CE1-431F-B6AB-EB6056720E17}" type="sibTrans" cxnId="{CC082243-C1E6-4757-9AFE-50FEF9128661}">
      <dgm:prSet/>
      <dgm:spPr/>
      <dgm:t>
        <a:bodyPr/>
        <a:lstStyle/>
        <a:p>
          <a:endParaRPr lang="en-US"/>
        </a:p>
      </dgm:t>
    </dgm:pt>
    <dgm:pt modelId="{A0459419-AE25-4F61-ABC0-9F927BD4BB25}">
      <dgm:prSet/>
      <dgm:spPr/>
      <dgm:t>
        <a:bodyPr/>
        <a:lstStyle/>
        <a:p>
          <a:r>
            <a:rPr lang="en-US" baseline="0"/>
            <a:t>Clarity</a:t>
          </a:r>
          <a:endParaRPr lang="en-US"/>
        </a:p>
      </dgm:t>
    </dgm:pt>
    <dgm:pt modelId="{24D0A2E0-8012-4488-8A98-5543C7DF588E}" type="parTrans" cxnId="{2DC30C20-1879-4CD4-A577-5997B0B8C7CC}">
      <dgm:prSet/>
      <dgm:spPr/>
      <dgm:t>
        <a:bodyPr/>
        <a:lstStyle/>
        <a:p>
          <a:endParaRPr lang="en-US"/>
        </a:p>
      </dgm:t>
    </dgm:pt>
    <dgm:pt modelId="{D80E5E86-1C4C-42B0-B01C-E9C2BAD71AF0}" type="sibTrans" cxnId="{2DC30C20-1879-4CD4-A577-5997B0B8C7CC}">
      <dgm:prSet/>
      <dgm:spPr/>
      <dgm:t>
        <a:bodyPr/>
        <a:lstStyle/>
        <a:p>
          <a:endParaRPr lang="en-US"/>
        </a:p>
      </dgm:t>
    </dgm:pt>
    <dgm:pt modelId="{2900D778-F857-4176-A421-2FC49A1C1514}">
      <dgm:prSet/>
      <dgm:spPr/>
      <dgm:t>
        <a:bodyPr/>
        <a:lstStyle/>
        <a:p>
          <a:r>
            <a:rPr lang="en-US" baseline="0"/>
            <a:t>Punctuation</a:t>
          </a:r>
          <a:endParaRPr lang="en-US"/>
        </a:p>
      </dgm:t>
    </dgm:pt>
    <dgm:pt modelId="{4345F39C-7065-48C2-B6B5-0AA7A10B59B3}" type="parTrans" cxnId="{3AD48740-A194-44A0-9F0F-FF190CA7BA7C}">
      <dgm:prSet/>
      <dgm:spPr/>
      <dgm:t>
        <a:bodyPr/>
        <a:lstStyle/>
        <a:p>
          <a:endParaRPr lang="en-US"/>
        </a:p>
      </dgm:t>
    </dgm:pt>
    <dgm:pt modelId="{4F3EA877-438B-415C-A670-DEF3F4F2549E}" type="sibTrans" cxnId="{3AD48740-A194-44A0-9F0F-FF190CA7BA7C}">
      <dgm:prSet/>
      <dgm:spPr/>
      <dgm:t>
        <a:bodyPr/>
        <a:lstStyle/>
        <a:p>
          <a:endParaRPr lang="en-US"/>
        </a:p>
      </dgm:t>
    </dgm:pt>
    <dgm:pt modelId="{F0A7A0F9-11A1-45C2-946E-55D0BE39477B}">
      <dgm:prSet/>
      <dgm:spPr/>
      <dgm:t>
        <a:bodyPr/>
        <a:lstStyle/>
        <a:p>
          <a:r>
            <a:rPr lang="en-US" baseline="0"/>
            <a:t>Pronunciation</a:t>
          </a:r>
          <a:endParaRPr lang="en-US"/>
        </a:p>
      </dgm:t>
    </dgm:pt>
    <dgm:pt modelId="{D460ADAE-48CF-49DE-8D83-FE24E63FF98E}" type="parTrans" cxnId="{C1D38FF4-A954-4B3F-A681-CE4F4C29E5C4}">
      <dgm:prSet/>
      <dgm:spPr/>
      <dgm:t>
        <a:bodyPr/>
        <a:lstStyle/>
        <a:p>
          <a:endParaRPr lang="en-US"/>
        </a:p>
      </dgm:t>
    </dgm:pt>
    <dgm:pt modelId="{361788F7-F6AE-43E7-92FD-48AAACF6DDE1}" type="sibTrans" cxnId="{C1D38FF4-A954-4B3F-A681-CE4F4C29E5C4}">
      <dgm:prSet/>
      <dgm:spPr/>
      <dgm:t>
        <a:bodyPr/>
        <a:lstStyle/>
        <a:p>
          <a:endParaRPr lang="en-US"/>
        </a:p>
      </dgm:t>
    </dgm:pt>
    <dgm:pt modelId="{143303C2-0367-45BC-8E51-C0489639118D}">
      <dgm:prSet/>
      <dgm:spPr/>
      <dgm:t>
        <a:bodyPr/>
        <a:lstStyle/>
        <a:p>
          <a:r>
            <a:rPr lang="en-US" baseline="0"/>
            <a:t>Familiarity</a:t>
          </a:r>
          <a:endParaRPr lang="en-US"/>
        </a:p>
      </dgm:t>
    </dgm:pt>
    <dgm:pt modelId="{0A37FCEB-C921-4FA7-8916-96D4043A20D6}" type="parTrans" cxnId="{1EC1F9E6-62EB-4F63-9B12-5B2B6001BD72}">
      <dgm:prSet/>
      <dgm:spPr/>
      <dgm:t>
        <a:bodyPr/>
        <a:lstStyle/>
        <a:p>
          <a:endParaRPr lang="en-US"/>
        </a:p>
      </dgm:t>
    </dgm:pt>
    <dgm:pt modelId="{D6D3AB62-4D50-4D7B-BF7E-F2258431EB78}" type="sibTrans" cxnId="{1EC1F9E6-62EB-4F63-9B12-5B2B6001BD72}">
      <dgm:prSet/>
      <dgm:spPr/>
      <dgm:t>
        <a:bodyPr/>
        <a:lstStyle/>
        <a:p>
          <a:endParaRPr lang="en-US"/>
        </a:p>
      </dgm:t>
    </dgm:pt>
    <dgm:pt modelId="{FCF30654-3260-4385-902A-8123E194F80B}">
      <dgm:prSet/>
      <dgm:spPr/>
      <dgm:t>
        <a:bodyPr/>
        <a:lstStyle/>
        <a:p>
          <a:r>
            <a:rPr lang="en-US" baseline="0"/>
            <a:t>Fluency</a:t>
          </a:r>
          <a:endParaRPr lang="en-US"/>
        </a:p>
      </dgm:t>
    </dgm:pt>
    <dgm:pt modelId="{C9AD0E40-3B47-4088-BC8D-5FBD206CD52F}" type="parTrans" cxnId="{4F22373C-423F-4588-A399-93F911065ABB}">
      <dgm:prSet/>
      <dgm:spPr/>
      <dgm:t>
        <a:bodyPr/>
        <a:lstStyle/>
        <a:p>
          <a:endParaRPr lang="en-US"/>
        </a:p>
      </dgm:t>
    </dgm:pt>
    <dgm:pt modelId="{B8924534-AC3D-4FB3-9762-36519A36993F}" type="sibTrans" cxnId="{4F22373C-423F-4588-A399-93F911065ABB}">
      <dgm:prSet/>
      <dgm:spPr/>
      <dgm:t>
        <a:bodyPr/>
        <a:lstStyle/>
        <a:p>
          <a:endParaRPr lang="en-US"/>
        </a:p>
      </dgm:t>
    </dgm:pt>
    <dgm:pt modelId="{97C7B827-3E32-497E-ACC0-B158BEEBC2AB}">
      <dgm:prSet/>
      <dgm:spPr/>
      <dgm:t>
        <a:bodyPr/>
        <a:lstStyle/>
        <a:p>
          <a:r>
            <a:rPr lang="en-US" baseline="0"/>
            <a:t>Expressions</a:t>
          </a:r>
          <a:endParaRPr lang="en-US"/>
        </a:p>
      </dgm:t>
    </dgm:pt>
    <dgm:pt modelId="{724603A3-EA2A-49B7-AFF1-5AD6B88B633D}" type="parTrans" cxnId="{CFBC1E41-0066-4491-B491-F32EA24C7B90}">
      <dgm:prSet/>
      <dgm:spPr/>
      <dgm:t>
        <a:bodyPr/>
        <a:lstStyle/>
        <a:p>
          <a:endParaRPr lang="en-US"/>
        </a:p>
      </dgm:t>
    </dgm:pt>
    <dgm:pt modelId="{A9A8EE61-487A-4EF0-BA9A-60B90AEB12A3}" type="sibTrans" cxnId="{CFBC1E41-0066-4491-B491-F32EA24C7B90}">
      <dgm:prSet/>
      <dgm:spPr/>
      <dgm:t>
        <a:bodyPr/>
        <a:lstStyle/>
        <a:p>
          <a:endParaRPr lang="en-US"/>
        </a:p>
      </dgm:t>
    </dgm:pt>
    <dgm:pt modelId="{A6645040-DCB9-4BD9-A0B8-0F1AFE21A871}" type="pres">
      <dgm:prSet presAssocID="{50372BA1-89F9-43EC-B86D-B715165E4B25}" presName="linear" presStyleCnt="0">
        <dgm:presLayoutVars>
          <dgm:animLvl val="lvl"/>
          <dgm:resizeHandles val="exact"/>
        </dgm:presLayoutVars>
      </dgm:prSet>
      <dgm:spPr/>
    </dgm:pt>
    <dgm:pt modelId="{56B1672E-CB44-4469-817A-7357308A68FC}" type="pres">
      <dgm:prSet presAssocID="{6B3B4BBF-37FF-424F-B75A-72504384AEF1}" presName="parentText" presStyleLbl="node1" presStyleIdx="0" presStyleCnt="7">
        <dgm:presLayoutVars>
          <dgm:chMax val="0"/>
          <dgm:bulletEnabled val="1"/>
        </dgm:presLayoutVars>
      </dgm:prSet>
      <dgm:spPr/>
    </dgm:pt>
    <dgm:pt modelId="{67AB007A-993D-46A1-8D40-77FE35306B6A}" type="pres">
      <dgm:prSet presAssocID="{DD873229-9CE1-431F-B6AB-EB6056720E17}" presName="spacer" presStyleCnt="0"/>
      <dgm:spPr/>
    </dgm:pt>
    <dgm:pt modelId="{5E321B8E-2EF6-44F7-A171-416DF2C197A6}" type="pres">
      <dgm:prSet presAssocID="{A0459419-AE25-4F61-ABC0-9F927BD4BB25}" presName="parentText" presStyleLbl="node1" presStyleIdx="1" presStyleCnt="7">
        <dgm:presLayoutVars>
          <dgm:chMax val="0"/>
          <dgm:bulletEnabled val="1"/>
        </dgm:presLayoutVars>
      </dgm:prSet>
      <dgm:spPr/>
    </dgm:pt>
    <dgm:pt modelId="{C93FFA01-4DC8-42BC-9D8B-04418F1D4089}" type="pres">
      <dgm:prSet presAssocID="{D80E5E86-1C4C-42B0-B01C-E9C2BAD71AF0}" presName="spacer" presStyleCnt="0"/>
      <dgm:spPr/>
    </dgm:pt>
    <dgm:pt modelId="{8B0978A0-44F2-4EAA-9DDD-3E947A7DF54A}" type="pres">
      <dgm:prSet presAssocID="{2900D778-F857-4176-A421-2FC49A1C1514}" presName="parentText" presStyleLbl="node1" presStyleIdx="2" presStyleCnt="7">
        <dgm:presLayoutVars>
          <dgm:chMax val="0"/>
          <dgm:bulletEnabled val="1"/>
        </dgm:presLayoutVars>
      </dgm:prSet>
      <dgm:spPr/>
    </dgm:pt>
    <dgm:pt modelId="{21E61D3B-077C-41A0-A2B4-DD96FCDFDBF7}" type="pres">
      <dgm:prSet presAssocID="{4F3EA877-438B-415C-A670-DEF3F4F2549E}" presName="spacer" presStyleCnt="0"/>
      <dgm:spPr/>
    </dgm:pt>
    <dgm:pt modelId="{F0683DDE-35CF-4911-889E-C9B6AB67F7B4}" type="pres">
      <dgm:prSet presAssocID="{F0A7A0F9-11A1-45C2-946E-55D0BE39477B}" presName="parentText" presStyleLbl="node1" presStyleIdx="3" presStyleCnt="7">
        <dgm:presLayoutVars>
          <dgm:chMax val="0"/>
          <dgm:bulletEnabled val="1"/>
        </dgm:presLayoutVars>
      </dgm:prSet>
      <dgm:spPr/>
    </dgm:pt>
    <dgm:pt modelId="{BFE96AC7-2DE1-42A0-AE14-B75F1FE8783C}" type="pres">
      <dgm:prSet presAssocID="{361788F7-F6AE-43E7-92FD-48AAACF6DDE1}" presName="spacer" presStyleCnt="0"/>
      <dgm:spPr/>
    </dgm:pt>
    <dgm:pt modelId="{9C8DE2CA-73CB-4FFF-8E71-026E9FBE9C8C}" type="pres">
      <dgm:prSet presAssocID="{143303C2-0367-45BC-8E51-C0489639118D}" presName="parentText" presStyleLbl="node1" presStyleIdx="4" presStyleCnt="7">
        <dgm:presLayoutVars>
          <dgm:chMax val="0"/>
          <dgm:bulletEnabled val="1"/>
        </dgm:presLayoutVars>
      </dgm:prSet>
      <dgm:spPr/>
    </dgm:pt>
    <dgm:pt modelId="{A0F6982B-7DC5-43C5-9E46-DCBD23C4DEE9}" type="pres">
      <dgm:prSet presAssocID="{D6D3AB62-4D50-4D7B-BF7E-F2258431EB78}" presName="spacer" presStyleCnt="0"/>
      <dgm:spPr/>
    </dgm:pt>
    <dgm:pt modelId="{22106264-6948-4474-BD42-E93D45359AB3}" type="pres">
      <dgm:prSet presAssocID="{FCF30654-3260-4385-902A-8123E194F80B}" presName="parentText" presStyleLbl="node1" presStyleIdx="5" presStyleCnt="7">
        <dgm:presLayoutVars>
          <dgm:chMax val="0"/>
          <dgm:bulletEnabled val="1"/>
        </dgm:presLayoutVars>
      </dgm:prSet>
      <dgm:spPr/>
    </dgm:pt>
    <dgm:pt modelId="{BF219479-59C5-43FE-A6C2-170274CC16EE}" type="pres">
      <dgm:prSet presAssocID="{B8924534-AC3D-4FB3-9762-36519A36993F}" presName="spacer" presStyleCnt="0"/>
      <dgm:spPr/>
    </dgm:pt>
    <dgm:pt modelId="{FE2426DB-BD91-47F0-BB5A-33D8EC57BED5}" type="pres">
      <dgm:prSet presAssocID="{97C7B827-3E32-497E-ACC0-B158BEEBC2AB}" presName="parentText" presStyleLbl="node1" presStyleIdx="6" presStyleCnt="7">
        <dgm:presLayoutVars>
          <dgm:chMax val="0"/>
          <dgm:bulletEnabled val="1"/>
        </dgm:presLayoutVars>
      </dgm:prSet>
      <dgm:spPr/>
    </dgm:pt>
  </dgm:ptLst>
  <dgm:cxnLst>
    <dgm:cxn modelId="{0B244A0A-6A6B-4CFA-85C6-9C7A176BED7B}" type="presOf" srcId="{A0459419-AE25-4F61-ABC0-9F927BD4BB25}" destId="{5E321B8E-2EF6-44F7-A171-416DF2C197A6}" srcOrd="0" destOrd="0" presId="urn:microsoft.com/office/officeart/2005/8/layout/vList2"/>
    <dgm:cxn modelId="{94D4631A-0FE4-4B0D-8777-D9BEB32ED6B4}" type="presOf" srcId="{143303C2-0367-45BC-8E51-C0489639118D}" destId="{9C8DE2CA-73CB-4FFF-8E71-026E9FBE9C8C}" srcOrd="0" destOrd="0" presId="urn:microsoft.com/office/officeart/2005/8/layout/vList2"/>
    <dgm:cxn modelId="{2DC30C20-1879-4CD4-A577-5997B0B8C7CC}" srcId="{50372BA1-89F9-43EC-B86D-B715165E4B25}" destId="{A0459419-AE25-4F61-ABC0-9F927BD4BB25}" srcOrd="1" destOrd="0" parTransId="{24D0A2E0-8012-4488-8A98-5543C7DF588E}" sibTransId="{D80E5E86-1C4C-42B0-B01C-E9C2BAD71AF0}"/>
    <dgm:cxn modelId="{4F22373C-423F-4588-A399-93F911065ABB}" srcId="{50372BA1-89F9-43EC-B86D-B715165E4B25}" destId="{FCF30654-3260-4385-902A-8123E194F80B}" srcOrd="5" destOrd="0" parTransId="{C9AD0E40-3B47-4088-BC8D-5FBD206CD52F}" sibTransId="{B8924534-AC3D-4FB3-9762-36519A36993F}"/>
    <dgm:cxn modelId="{3AD48740-A194-44A0-9F0F-FF190CA7BA7C}" srcId="{50372BA1-89F9-43EC-B86D-B715165E4B25}" destId="{2900D778-F857-4176-A421-2FC49A1C1514}" srcOrd="2" destOrd="0" parTransId="{4345F39C-7065-48C2-B6B5-0AA7A10B59B3}" sibTransId="{4F3EA877-438B-415C-A670-DEF3F4F2549E}"/>
    <dgm:cxn modelId="{F02CA45D-1888-469F-A8CB-03623811C4A2}" type="presOf" srcId="{FCF30654-3260-4385-902A-8123E194F80B}" destId="{22106264-6948-4474-BD42-E93D45359AB3}" srcOrd="0" destOrd="0" presId="urn:microsoft.com/office/officeart/2005/8/layout/vList2"/>
    <dgm:cxn modelId="{CFBC1E41-0066-4491-B491-F32EA24C7B90}" srcId="{50372BA1-89F9-43EC-B86D-B715165E4B25}" destId="{97C7B827-3E32-497E-ACC0-B158BEEBC2AB}" srcOrd="6" destOrd="0" parTransId="{724603A3-EA2A-49B7-AFF1-5AD6B88B633D}" sibTransId="{A9A8EE61-487A-4EF0-BA9A-60B90AEB12A3}"/>
    <dgm:cxn modelId="{8A691462-7FEE-4516-B6D4-8DB76AA8E971}" type="presOf" srcId="{97C7B827-3E32-497E-ACC0-B158BEEBC2AB}" destId="{FE2426DB-BD91-47F0-BB5A-33D8EC57BED5}" srcOrd="0" destOrd="0" presId="urn:microsoft.com/office/officeart/2005/8/layout/vList2"/>
    <dgm:cxn modelId="{CC082243-C1E6-4757-9AFE-50FEF9128661}" srcId="{50372BA1-89F9-43EC-B86D-B715165E4B25}" destId="{6B3B4BBF-37FF-424F-B75A-72504384AEF1}" srcOrd="0" destOrd="0" parTransId="{2B8A3288-54B6-41EB-ACA5-B4376CC49969}" sibTransId="{DD873229-9CE1-431F-B6AB-EB6056720E17}"/>
    <dgm:cxn modelId="{A274A04A-A5E1-4F6E-B14C-576F969A5F8C}" type="presOf" srcId="{F0A7A0F9-11A1-45C2-946E-55D0BE39477B}" destId="{F0683DDE-35CF-4911-889E-C9B6AB67F7B4}" srcOrd="0" destOrd="0" presId="urn:microsoft.com/office/officeart/2005/8/layout/vList2"/>
    <dgm:cxn modelId="{738F209D-B1E7-4D88-8FCB-4E69E8073A15}" type="presOf" srcId="{6B3B4BBF-37FF-424F-B75A-72504384AEF1}" destId="{56B1672E-CB44-4469-817A-7357308A68FC}" srcOrd="0" destOrd="0" presId="urn:microsoft.com/office/officeart/2005/8/layout/vList2"/>
    <dgm:cxn modelId="{A3F19CE5-CFD0-4B10-BA85-FE10ECBC63A0}" type="presOf" srcId="{2900D778-F857-4176-A421-2FC49A1C1514}" destId="{8B0978A0-44F2-4EAA-9DDD-3E947A7DF54A}" srcOrd="0" destOrd="0" presId="urn:microsoft.com/office/officeart/2005/8/layout/vList2"/>
    <dgm:cxn modelId="{1EC1F9E6-62EB-4F63-9B12-5B2B6001BD72}" srcId="{50372BA1-89F9-43EC-B86D-B715165E4B25}" destId="{143303C2-0367-45BC-8E51-C0489639118D}" srcOrd="4" destOrd="0" parTransId="{0A37FCEB-C921-4FA7-8916-96D4043A20D6}" sibTransId="{D6D3AB62-4D50-4D7B-BF7E-F2258431EB78}"/>
    <dgm:cxn modelId="{AAB032EA-1674-4FF4-A43F-77FD7856C642}" type="presOf" srcId="{50372BA1-89F9-43EC-B86D-B715165E4B25}" destId="{A6645040-DCB9-4BD9-A0B8-0F1AFE21A871}" srcOrd="0" destOrd="0" presId="urn:microsoft.com/office/officeart/2005/8/layout/vList2"/>
    <dgm:cxn modelId="{C1D38FF4-A954-4B3F-A681-CE4F4C29E5C4}" srcId="{50372BA1-89F9-43EC-B86D-B715165E4B25}" destId="{F0A7A0F9-11A1-45C2-946E-55D0BE39477B}" srcOrd="3" destOrd="0" parTransId="{D460ADAE-48CF-49DE-8D83-FE24E63FF98E}" sibTransId="{361788F7-F6AE-43E7-92FD-48AAACF6DDE1}"/>
    <dgm:cxn modelId="{5CCC8FC3-65DA-4449-BFE6-7C995DA4595E}" type="presParOf" srcId="{A6645040-DCB9-4BD9-A0B8-0F1AFE21A871}" destId="{56B1672E-CB44-4469-817A-7357308A68FC}" srcOrd="0" destOrd="0" presId="urn:microsoft.com/office/officeart/2005/8/layout/vList2"/>
    <dgm:cxn modelId="{C15CAC58-1DC0-4FDE-9BD5-903C1325D03C}" type="presParOf" srcId="{A6645040-DCB9-4BD9-A0B8-0F1AFE21A871}" destId="{67AB007A-993D-46A1-8D40-77FE35306B6A}" srcOrd="1" destOrd="0" presId="urn:microsoft.com/office/officeart/2005/8/layout/vList2"/>
    <dgm:cxn modelId="{71CCD9AD-95A8-4D04-B2AE-85DD1EFFE7C2}" type="presParOf" srcId="{A6645040-DCB9-4BD9-A0B8-0F1AFE21A871}" destId="{5E321B8E-2EF6-44F7-A171-416DF2C197A6}" srcOrd="2" destOrd="0" presId="urn:microsoft.com/office/officeart/2005/8/layout/vList2"/>
    <dgm:cxn modelId="{81C7F04E-65C9-434A-A943-35A2FAB67C9B}" type="presParOf" srcId="{A6645040-DCB9-4BD9-A0B8-0F1AFE21A871}" destId="{C93FFA01-4DC8-42BC-9D8B-04418F1D4089}" srcOrd="3" destOrd="0" presId="urn:microsoft.com/office/officeart/2005/8/layout/vList2"/>
    <dgm:cxn modelId="{64B95187-F996-4797-9CD5-B5C7B02F011C}" type="presParOf" srcId="{A6645040-DCB9-4BD9-A0B8-0F1AFE21A871}" destId="{8B0978A0-44F2-4EAA-9DDD-3E947A7DF54A}" srcOrd="4" destOrd="0" presId="urn:microsoft.com/office/officeart/2005/8/layout/vList2"/>
    <dgm:cxn modelId="{AA82E456-40D2-4A54-8866-B6CC9D973DAD}" type="presParOf" srcId="{A6645040-DCB9-4BD9-A0B8-0F1AFE21A871}" destId="{21E61D3B-077C-41A0-A2B4-DD96FCDFDBF7}" srcOrd="5" destOrd="0" presId="urn:microsoft.com/office/officeart/2005/8/layout/vList2"/>
    <dgm:cxn modelId="{D59F94F1-0686-41B0-8FEA-CB6C69C2C065}" type="presParOf" srcId="{A6645040-DCB9-4BD9-A0B8-0F1AFE21A871}" destId="{F0683DDE-35CF-4911-889E-C9B6AB67F7B4}" srcOrd="6" destOrd="0" presId="urn:microsoft.com/office/officeart/2005/8/layout/vList2"/>
    <dgm:cxn modelId="{75192D8F-CECE-42C3-9631-E70D7BC6328F}" type="presParOf" srcId="{A6645040-DCB9-4BD9-A0B8-0F1AFE21A871}" destId="{BFE96AC7-2DE1-42A0-AE14-B75F1FE8783C}" srcOrd="7" destOrd="0" presId="urn:microsoft.com/office/officeart/2005/8/layout/vList2"/>
    <dgm:cxn modelId="{4E0DAD51-2747-4163-B875-F8E0420CE519}" type="presParOf" srcId="{A6645040-DCB9-4BD9-A0B8-0F1AFE21A871}" destId="{9C8DE2CA-73CB-4FFF-8E71-026E9FBE9C8C}" srcOrd="8" destOrd="0" presId="urn:microsoft.com/office/officeart/2005/8/layout/vList2"/>
    <dgm:cxn modelId="{B17F6F9F-34BF-4E79-8C5D-7B93E5EFD065}" type="presParOf" srcId="{A6645040-DCB9-4BD9-A0B8-0F1AFE21A871}" destId="{A0F6982B-7DC5-43C5-9E46-DCBD23C4DEE9}" srcOrd="9" destOrd="0" presId="urn:microsoft.com/office/officeart/2005/8/layout/vList2"/>
    <dgm:cxn modelId="{22FD4B62-CE60-4D76-B934-8049AC97A504}" type="presParOf" srcId="{A6645040-DCB9-4BD9-A0B8-0F1AFE21A871}" destId="{22106264-6948-4474-BD42-E93D45359AB3}" srcOrd="10" destOrd="0" presId="urn:microsoft.com/office/officeart/2005/8/layout/vList2"/>
    <dgm:cxn modelId="{1763B32A-93AC-48D4-A108-7BD13EE5B4CA}" type="presParOf" srcId="{A6645040-DCB9-4BD9-A0B8-0F1AFE21A871}" destId="{BF219479-59C5-43FE-A6C2-170274CC16EE}" srcOrd="11" destOrd="0" presId="urn:microsoft.com/office/officeart/2005/8/layout/vList2"/>
    <dgm:cxn modelId="{5FBA0EE3-71D4-485B-8154-27A063BD3814}" type="presParOf" srcId="{A6645040-DCB9-4BD9-A0B8-0F1AFE21A871}" destId="{FE2426DB-BD91-47F0-BB5A-33D8EC57BED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6342D7-D426-44AA-A497-320B9E39A1C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81B2E4-ECF7-4788-8C78-DB5D7BD3BA33}">
      <dgm:prSet/>
      <dgm:spPr/>
      <dgm:t>
        <a:bodyPr/>
        <a:lstStyle/>
        <a:p>
          <a:r>
            <a:rPr lang="en-US" b="1" dirty="0"/>
            <a:t>One word, one stress. </a:t>
          </a:r>
          <a:r>
            <a:rPr lang="en-US" dirty="0"/>
            <a:t>(One word cannot have two stresses.  So, if you hear two stresses, you have heard two words, not  one w word.)</a:t>
          </a:r>
        </a:p>
      </dgm:t>
    </dgm:pt>
    <dgm:pt modelId="{F88B78F4-9DCC-43CB-94F4-F4771C4D408F}" type="parTrans" cxnId="{C5554928-5427-412F-9456-FE26A89876A7}">
      <dgm:prSet/>
      <dgm:spPr/>
      <dgm:t>
        <a:bodyPr/>
        <a:lstStyle/>
        <a:p>
          <a:endParaRPr lang="en-US"/>
        </a:p>
      </dgm:t>
    </dgm:pt>
    <dgm:pt modelId="{42B9A3F2-8DDC-4535-B71A-3DA39210F612}" type="sibTrans" cxnId="{C5554928-5427-412F-9456-FE26A89876A7}">
      <dgm:prSet/>
      <dgm:spPr/>
      <dgm:t>
        <a:bodyPr/>
        <a:lstStyle/>
        <a:p>
          <a:endParaRPr lang="en-US"/>
        </a:p>
      </dgm:t>
    </dgm:pt>
    <dgm:pt modelId="{860268FA-E3F1-4D0D-9DB4-8E9BE2300643}">
      <dgm:prSet/>
      <dgm:spPr/>
      <dgm:t>
        <a:bodyPr/>
        <a:lstStyle/>
        <a:p>
          <a:r>
            <a:rPr lang="en-US" b="1"/>
            <a:t>The stress is always on a vowel.</a:t>
          </a:r>
          <a:endParaRPr lang="en-US"/>
        </a:p>
      </dgm:t>
    </dgm:pt>
    <dgm:pt modelId="{809A732E-FC0D-4FB4-9978-11125D61B764}" type="parTrans" cxnId="{F3773D22-B284-4ED2-A97F-5DE79AE748CB}">
      <dgm:prSet/>
      <dgm:spPr/>
      <dgm:t>
        <a:bodyPr/>
        <a:lstStyle/>
        <a:p>
          <a:endParaRPr lang="en-US"/>
        </a:p>
      </dgm:t>
    </dgm:pt>
    <dgm:pt modelId="{B6D118DB-043E-4D0A-BD92-3C23C38A63E7}" type="sibTrans" cxnId="{F3773D22-B284-4ED2-A97F-5DE79AE748CB}">
      <dgm:prSet/>
      <dgm:spPr/>
      <dgm:t>
        <a:bodyPr/>
        <a:lstStyle/>
        <a:p>
          <a:endParaRPr lang="en-US"/>
        </a:p>
      </dgm:t>
    </dgm:pt>
    <dgm:pt modelId="{7BA365F1-4E5B-43CC-BA1C-70DCC811406F}" type="pres">
      <dgm:prSet presAssocID="{856342D7-D426-44AA-A497-320B9E39A1C8}" presName="root" presStyleCnt="0">
        <dgm:presLayoutVars>
          <dgm:dir/>
          <dgm:resizeHandles val="exact"/>
        </dgm:presLayoutVars>
      </dgm:prSet>
      <dgm:spPr/>
    </dgm:pt>
    <dgm:pt modelId="{6CCB2654-4214-46D7-BBF2-9027FBE4D8B3}" type="pres">
      <dgm:prSet presAssocID="{8681B2E4-ECF7-4788-8C78-DB5D7BD3BA33}" presName="compNode" presStyleCnt="0"/>
      <dgm:spPr/>
    </dgm:pt>
    <dgm:pt modelId="{F055165C-F8F9-495F-BC8B-CABF902EC174}" type="pres">
      <dgm:prSet presAssocID="{8681B2E4-ECF7-4788-8C78-DB5D7BD3BA33}" presName="bgRect" presStyleLbl="bgShp" presStyleIdx="0" presStyleCnt="2"/>
      <dgm:spPr/>
    </dgm:pt>
    <dgm:pt modelId="{EE656892-2232-4925-BF69-4712A3F3663F}" type="pres">
      <dgm:prSet presAssocID="{8681B2E4-ECF7-4788-8C78-DB5D7BD3BA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Notes"/>
        </a:ext>
      </dgm:extLst>
    </dgm:pt>
    <dgm:pt modelId="{C4DEB771-00F6-47CF-A749-CF9C69AC52E7}" type="pres">
      <dgm:prSet presAssocID="{8681B2E4-ECF7-4788-8C78-DB5D7BD3BA33}" presName="spaceRect" presStyleCnt="0"/>
      <dgm:spPr/>
    </dgm:pt>
    <dgm:pt modelId="{05424595-B24C-4B91-B633-C692CC4DD433}" type="pres">
      <dgm:prSet presAssocID="{8681B2E4-ECF7-4788-8C78-DB5D7BD3BA33}" presName="parTx" presStyleLbl="revTx" presStyleIdx="0" presStyleCnt="2">
        <dgm:presLayoutVars>
          <dgm:chMax val="0"/>
          <dgm:chPref val="0"/>
        </dgm:presLayoutVars>
      </dgm:prSet>
      <dgm:spPr/>
    </dgm:pt>
    <dgm:pt modelId="{749B17CE-FC9F-415A-A34A-920AB14D2425}" type="pres">
      <dgm:prSet presAssocID="{42B9A3F2-8DDC-4535-B71A-3DA39210F612}" presName="sibTrans" presStyleCnt="0"/>
      <dgm:spPr/>
    </dgm:pt>
    <dgm:pt modelId="{EF4DD5FB-46F6-4260-8362-8B2D9508834D}" type="pres">
      <dgm:prSet presAssocID="{860268FA-E3F1-4D0D-9DB4-8E9BE2300643}" presName="compNode" presStyleCnt="0"/>
      <dgm:spPr/>
    </dgm:pt>
    <dgm:pt modelId="{DDDF39EE-33A5-457A-AC60-0805A0C3B93A}" type="pres">
      <dgm:prSet presAssocID="{860268FA-E3F1-4D0D-9DB4-8E9BE2300643}" presName="bgRect" presStyleLbl="bgShp" presStyleIdx="1" presStyleCnt="2"/>
      <dgm:spPr/>
    </dgm:pt>
    <dgm:pt modelId="{EE4C59E9-B9E4-4B2C-A69E-278DC08CB02A}" type="pres">
      <dgm:prSet presAssocID="{860268FA-E3F1-4D0D-9DB4-8E9BE230064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EC02C8CC-5720-481F-B13B-B2DB1CD509F4}" type="pres">
      <dgm:prSet presAssocID="{860268FA-E3F1-4D0D-9DB4-8E9BE2300643}" presName="spaceRect" presStyleCnt="0"/>
      <dgm:spPr/>
    </dgm:pt>
    <dgm:pt modelId="{A80BA40B-A91C-49B5-B794-0F012933E3DB}" type="pres">
      <dgm:prSet presAssocID="{860268FA-E3F1-4D0D-9DB4-8E9BE2300643}" presName="parTx" presStyleLbl="revTx" presStyleIdx="1" presStyleCnt="2">
        <dgm:presLayoutVars>
          <dgm:chMax val="0"/>
          <dgm:chPref val="0"/>
        </dgm:presLayoutVars>
      </dgm:prSet>
      <dgm:spPr/>
    </dgm:pt>
  </dgm:ptLst>
  <dgm:cxnLst>
    <dgm:cxn modelId="{0FCA0511-8D42-461A-8A4D-0C4EE166FB69}" type="presOf" srcId="{8681B2E4-ECF7-4788-8C78-DB5D7BD3BA33}" destId="{05424595-B24C-4B91-B633-C692CC4DD433}" srcOrd="0" destOrd="0" presId="urn:microsoft.com/office/officeart/2018/2/layout/IconVerticalSolidList"/>
    <dgm:cxn modelId="{F3773D22-B284-4ED2-A97F-5DE79AE748CB}" srcId="{856342D7-D426-44AA-A497-320B9E39A1C8}" destId="{860268FA-E3F1-4D0D-9DB4-8E9BE2300643}" srcOrd="1" destOrd="0" parTransId="{809A732E-FC0D-4FB4-9978-11125D61B764}" sibTransId="{B6D118DB-043E-4D0A-BD92-3C23C38A63E7}"/>
    <dgm:cxn modelId="{32EC3226-1EFB-44FF-BF1F-9EF08325C606}" type="presOf" srcId="{860268FA-E3F1-4D0D-9DB4-8E9BE2300643}" destId="{A80BA40B-A91C-49B5-B794-0F012933E3DB}" srcOrd="0" destOrd="0" presId="urn:microsoft.com/office/officeart/2018/2/layout/IconVerticalSolidList"/>
    <dgm:cxn modelId="{C5554928-5427-412F-9456-FE26A89876A7}" srcId="{856342D7-D426-44AA-A497-320B9E39A1C8}" destId="{8681B2E4-ECF7-4788-8C78-DB5D7BD3BA33}" srcOrd="0" destOrd="0" parTransId="{F88B78F4-9DCC-43CB-94F4-F4771C4D408F}" sibTransId="{42B9A3F2-8DDC-4535-B71A-3DA39210F612}"/>
    <dgm:cxn modelId="{27103297-2EC9-4555-944C-F6408EB450D2}" type="presOf" srcId="{856342D7-D426-44AA-A497-320B9E39A1C8}" destId="{7BA365F1-4E5B-43CC-BA1C-70DCC811406F}" srcOrd="0" destOrd="0" presId="urn:microsoft.com/office/officeart/2018/2/layout/IconVerticalSolidList"/>
    <dgm:cxn modelId="{B2EF07E9-BA19-47F5-A1E0-B241327D0742}" type="presParOf" srcId="{7BA365F1-4E5B-43CC-BA1C-70DCC811406F}" destId="{6CCB2654-4214-46D7-BBF2-9027FBE4D8B3}" srcOrd="0" destOrd="0" presId="urn:microsoft.com/office/officeart/2018/2/layout/IconVerticalSolidList"/>
    <dgm:cxn modelId="{F093877D-DB10-4CB4-880F-4A59E6CB2FD0}" type="presParOf" srcId="{6CCB2654-4214-46D7-BBF2-9027FBE4D8B3}" destId="{F055165C-F8F9-495F-BC8B-CABF902EC174}" srcOrd="0" destOrd="0" presId="urn:microsoft.com/office/officeart/2018/2/layout/IconVerticalSolidList"/>
    <dgm:cxn modelId="{4A39AB1B-8146-47FF-8BA0-5E6F33B27AE3}" type="presParOf" srcId="{6CCB2654-4214-46D7-BBF2-9027FBE4D8B3}" destId="{EE656892-2232-4925-BF69-4712A3F3663F}" srcOrd="1" destOrd="0" presId="urn:microsoft.com/office/officeart/2018/2/layout/IconVerticalSolidList"/>
    <dgm:cxn modelId="{82131C32-2C06-4692-B251-D59DE6767C9E}" type="presParOf" srcId="{6CCB2654-4214-46D7-BBF2-9027FBE4D8B3}" destId="{C4DEB771-00F6-47CF-A749-CF9C69AC52E7}" srcOrd="2" destOrd="0" presId="urn:microsoft.com/office/officeart/2018/2/layout/IconVerticalSolidList"/>
    <dgm:cxn modelId="{477995A2-FA1E-4C02-9E6B-BF38B15EBD53}" type="presParOf" srcId="{6CCB2654-4214-46D7-BBF2-9027FBE4D8B3}" destId="{05424595-B24C-4B91-B633-C692CC4DD433}" srcOrd="3" destOrd="0" presId="urn:microsoft.com/office/officeart/2018/2/layout/IconVerticalSolidList"/>
    <dgm:cxn modelId="{CC24359D-FE5D-4D41-AA59-45B53944D0BF}" type="presParOf" srcId="{7BA365F1-4E5B-43CC-BA1C-70DCC811406F}" destId="{749B17CE-FC9F-415A-A34A-920AB14D2425}" srcOrd="1" destOrd="0" presId="urn:microsoft.com/office/officeart/2018/2/layout/IconVerticalSolidList"/>
    <dgm:cxn modelId="{0F75FDE4-8557-46CA-8FC0-63E0BFA18715}" type="presParOf" srcId="{7BA365F1-4E5B-43CC-BA1C-70DCC811406F}" destId="{EF4DD5FB-46F6-4260-8362-8B2D9508834D}" srcOrd="2" destOrd="0" presId="urn:microsoft.com/office/officeart/2018/2/layout/IconVerticalSolidList"/>
    <dgm:cxn modelId="{6851269E-2A53-45FA-9F62-187A7A636D4E}" type="presParOf" srcId="{EF4DD5FB-46F6-4260-8362-8B2D9508834D}" destId="{DDDF39EE-33A5-457A-AC60-0805A0C3B93A}" srcOrd="0" destOrd="0" presId="urn:microsoft.com/office/officeart/2018/2/layout/IconVerticalSolidList"/>
    <dgm:cxn modelId="{DF987D42-ED78-4A35-9AFB-67CE980E5169}" type="presParOf" srcId="{EF4DD5FB-46F6-4260-8362-8B2D9508834D}" destId="{EE4C59E9-B9E4-4B2C-A69E-278DC08CB02A}" srcOrd="1" destOrd="0" presId="urn:microsoft.com/office/officeart/2018/2/layout/IconVerticalSolidList"/>
    <dgm:cxn modelId="{3645A623-6B38-478F-961E-F5840912CA1F}" type="presParOf" srcId="{EF4DD5FB-46F6-4260-8362-8B2D9508834D}" destId="{EC02C8CC-5720-481F-B13B-B2DB1CD509F4}" srcOrd="2" destOrd="0" presId="urn:microsoft.com/office/officeart/2018/2/layout/IconVerticalSolidList"/>
    <dgm:cxn modelId="{8559301C-9772-461B-B4F9-EF673602B08E}" type="presParOf" srcId="{EF4DD5FB-46F6-4260-8362-8B2D9508834D}" destId="{A80BA40B-A91C-49B5-B794-0F012933E3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29153C5-4CC3-4BAC-BD10-6FCCC590D16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E64C276-F0BB-422B-B97E-FCE2538DA489}">
      <dgm:prSet/>
      <dgm:spPr/>
      <dgm:t>
        <a:bodyPr/>
        <a:lstStyle/>
        <a:p>
          <a:r>
            <a:rPr lang="en-US"/>
            <a:t>1-primary level</a:t>
          </a:r>
        </a:p>
      </dgm:t>
    </dgm:pt>
    <dgm:pt modelId="{FCF18CDD-4137-4BB3-9C38-8F783E52570A}" type="parTrans" cxnId="{14687295-A683-4CB6-86E6-87505912EA16}">
      <dgm:prSet/>
      <dgm:spPr/>
      <dgm:t>
        <a:bodyPr/>
        <a:lstStyle/>
        <a:p>
          <a:endParaRPr lang="en-US"/>
        </a:p>
      </dgm:t>
    </dgm:pt>
    <dgm:pt modelId="{30AB7998-46D2-48C7-9EC5-A010471623DD}" type="sibTrans" cxnId="{14687295-A683-4CB6-86E6-87505912EA16}">
      <dgm:prSet/>
      <dgm:spPr/>
      <dgm:t>
        <a:bodyPr/>
        <a:lstStyle/>
        <a:p>
          <a:endParaRPr lang="en-US"/>
        </a:p>
      </dgm:t>
    </dgm:pt>
    <dgm:pt modelId="{3486F063-8EBE-4232-82A7-AE4CF3A52D63}">
      <dgm:prSet/>
      <dgm:spPr/>
      <dgm:t>
        <a:bodyPr/>
        <a:lstStyle/>
        <a:p>
          <a:r>
            <a:rPr lang="en-US"/>
            <a:t>2-secondary level</a:t>
          </a:r>
        </a:p>
      </dgm:t>
    </dgm:pt>
    <dgm:pt modelId="{C541D43E-052E-4716-ABD1-D17741CED294}" type="parTrans" cxnId="{11682903-8F66-4B10-A7D9-3F5999B14B86}">
      <dgm:prSet/>
      <dgm:spPr/>
      <dgm:t>
        <a:bodyPr/>
        <a:lstStyle/>
        <a:p>
          <a:endParaRPr lang="en-US"/>
        </a:p>
      </dgm:t>
    </dgm:pt>
    <dgm:pt modelId="{0EA1FFE6-03CE-4555-ABFB-0111433C5557}" type="sibTrans" cxnId="{11682903-8F66-4B10-A7D9-3F5999B14B86}">
      <dgm:prSet/>
      <dgm:spPr/>
      <dgm:t>
        <a:bodyPr/>
        <a:lstStyle/>
        <a:p>
          <a:endParaRPr lang="en-US"/>
        </a:p>
      </dgm:t>
    </dgm:pt>
    <dgm:pt modelId="{E6D82265-1A95-400C-9357-38A70E40E286}">
      <dgm:prSet/>
      <dgm:spPr/>
      <dgm:t>
        <a:bodyPr/>
        <a:lstStyle/>
        <a:p>
          <a:r>
            <a:rPr lang="en-US"/>
            <a:t>3-tertiary level (unnecessary degree of  complexity)</a:t>
          </a:r>
        </a:p>
      </dgm:t>
    </dgm:pt>
    <dgm:pt modelId="{CFD5B12A-32C7-498F-B6E0-720BEA7B93A6}" type="parTrans" cxnId="{EB985004-DD4C-48E2-91BE-6F0C8A4E2A2C}">
      <dgm:prSet/>
      <dgm:spPr/>
      <dgm:t>
        <a:bodyPr/>
        <a:lstStyle/>
        <a:p>
          <a:endParaRPr lang="en-US"/>
        </a:p>
      </dgm:t>
    </dgm:pt>
    <dgm:pt modelId="{980C8062-E604-4B68-B6D1-A9636D133CFF}" type="sibTrans" cxnId="{EB985004-DD4C-48E2-91BE-6F0C8A4E2A2C}">
      <dgm:prSet/>
      <dgm:spPr/>
      <dgm:t>
        <a:bodyPr/>
        <a:lstStyle/>
        <a:p>
          <a:endParaRPr lang="en-US"/>
        </a:p>
      </dgm:t>
    </dgm:pt>
    <dgm:pt modelId="{65FBA9AC-8220-4AB2-9995-5E2DF01B221D}" type="pres">
      <dgm:prSet presAssocID="{329153C5-4CC3-4BAC-BD10-6FCCC590D168}" presName="root" presStyleCnt="0">
        <dgm:presLayoutVars>
          <dgm:dir/>
          <dgm:resizeHandles val="exact"/>
        </dgm:presLayoutVars>
      </dgm:prSet>
      <dgm:spPr/>
    </dgm:pt>
    <dgm:pt modelId="{7C90AE94-BEE5-4773-A106-CCF3F563428A}" type="pres">
      <dgm:prSet presAssocID="{8E64C276-F0BB-422B-B97E-FCE2538DA489}" presName="compNode" presStyleCnt="0"/>
      <dgm:spPr/>
    </dgm:pt>
    <dgm:pt modelId="{A7766AB8-F80B-42FB-A10A-E5A8C5342FFA}" type="pres">
      <dgm:prSet presAssocID="{8E64C276-F0BB-422B-B97E-FCE2538DA489}" presName="bgRect" presStyleLbl="bgShp" presStyleIdx="0" presStyleCnt="3"/>
      <dgm:spPr/>
    </dgm:pt>
    <dgm:pt modelId="{2FFEEBDC-ECE7-4216-B9C6-A1AC651C840C}" type="pres">
      <dgm:prSet presAssocID="{8E64C276-F0BB-422B-B97E-FCE2538DA4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98142EE-A0B8-45E2-BAEE-072CA4B1800D}" type="pres">
      <dgm:prSet presAssocID="{8E64C276-F0BB-422B-B97E-FCE2538DA489}" presName="spaceRect" presStyleCnt="0"/>
      <dgm:spPr/>
    </dgm:pt>
    <dgm:pt modelId="{F9C4603E-EC03-48C4-B5BB-AEEBAFCC705E}" type="pres">
      <dgm:prSet presAssocID="{8E64C276-F0BB-422B-B97E-FCE2538DA489}" presName="parTx" presStyleLbl="revTx" presStyleIdx="0" presStyleCnt="3">
        <dgm:presLayoutVars>
          <dgm:chMax val="0"/>
          <dgm:chPref val="0"/>
        </dgm:presLayoutVars>
      </dgm:prSet>
      <dgm:spPr/>
    </dgm:pt>
    <dgm:pt modelId="{CCBB3BEF-85CE-43EF-BF58-20A012E4B287}" type="pres">
      <dgm:prSet presAssocID="{30AB7998-46D2-48C7-9EC5-A010471623DD}" presName="sibTrans" presStyleCnt="0"/>
      <dgm:spPr/>
    </dgm:pt>
    <dgm:pt modelId="{0D778F7E-83EA-4691-B368-9B44653D2397}" type="pres">
      <dgm:prSet presAssocID="{3486F063-8EBE-4232-82A7-AE4CF3A52D63}" presName="compNode" presStyleCnt="0"/>
      <dgm:spPr/>
    </dgm:pt>
    <dgm:pt modelId="{AFB75596-D202-4702-A2AE-78A2B7F6FB3B}" type="pres">
      <dgm:prSet presAssocID="{3486F063-8EBE-4232-82A7-AE4CF3A52D63}" presName="bgRect" presStyleLbl="bgShp" presStyleIdx="1" presStyleCnt="3"/>
      <dgm:spPr/>
    </dgm:pt>
    <dgm:pt modelId="{FB9799B2-59A5-42A9-B08A-F3A52E0BB357}" type="pres">
      <dgm:prSet presAssocID="{3486F063-8EBE-4232-82A7-AE4CF3A52D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FEAAD38-DE38-42E3-9C5B-69E77F57819D}" type="pres">
      <dgm:prSet presAssocID="{3486F063-8EBE-4232-82A7-AE4CF3A52D63}" presName="spaceRect" presStyleCnt="0"/>
      <dgm:spPr/>
    </dgm:pt>
    <dgm:pt modelId="{23FEC526-EE62-430D-B59D-0BF7CDC3A6C7}" type="pres">
      <dgm:prSet presAssocID="{3486F063-8EBE-4232-82A7-AE4CF3A52D63}" presName="parTx" presStyleLbl="revTx" presStyleIdx="1" presStyleCnt="3">
        <dgm:presLayoutVars>
          <dgm:chMax val="0"/>
          <dgm:chPref val="0"/>
        </dgm:presLayoutVars>
      </dgm:prSet>
      <dgm:spPr/>
    </dgm:pt>
    <dgm:pt modelId="{C86C80B5-AD3B-4574-BDE6-65BD117428C3}" type="pres">
      <dgm:prSet presAssocID="{0EA1FFE6-03CE-4555-ABFB-0111433C5557}" presName="sibTrans" presStyleCnt="0"/>
      <dgm:spPr/>
    </dgm:pt>
    <dgm:pt modelId="{6C2A1E71-80CC-48C6-BB21-69F189C6D997}" type="pres">
      <dgm:prSet presAssocID="{E6D82265-1A95-400C-9357-38A70E40E286}" presName="compNode" presStyleCnt="0"/>
      <dgm:spPr/>
    </dgm:pt>
    <dgm:pt modelId="{4EA88482-0D02-4006-A2AB-B8FC47D0407A}" type="pres">
      <dgm:prSet presAssocID="{E6D82265-1A95-400C-9357-38A70E40E286}" presName="bgRect" presStyleLbl="bgShp" presStyleIdx="2" presStyleCnt="3"/>
      <dgm:spPr/>
    </dgm:pt>
    <dgm:pt modelId="{4DE4DE4A-08EF-4614-9ACC-71486D3F43F0}" type="pres">
      <dgm:prSet presAssocID="{E6D82265-1A95-400C-9357-38A70E40E2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EC5A6D9C-7C16-45BC-A5E5-EFD023F7436C}" type="pres">
      <dgm:prSet presAssocID="{E6D82265-1A95-400C-9357-38A70E40E286}" presName="spaceRect" presStyleCnt="0"/>
      <dgm:spPr/>
    </dgm:pt>
    <dgm:pt modelId="{84B90C0C-C5EE-4783-B4EA-C1AD03648790}" type="pres">
      <dgm:prSet presAssocID="{E6D82265-1A95-400C-9357-38A70E40E286}" presName="parTx" presStyleLbl="revTx" presStyleIdx="2" presStyleCnt="3">
        <dgm:presLayoutVars>
          <dgm:chMax val="0"/>
          <dgm:chPref val="0"/>
        </dgm:presLayoutVars>
      </dgm:prSet>
      <dgm:spPr/>
    </dgm:pt>
  </dgm:ptLst>
  <dgm:cxnLst>
    <dgm:cxn modelId="{11682903-8F66-4B10-A7D9-3F5999B14B86}" srcId="{329153C5-4CC3-4BAC-BD10-6FCCC590D168}" destId="{3486F063-8EBE-4232-82A7-AE4CF3A52D63}" srcOrd="1" destOrd="0" parTransId="{C541D43E-052E-4716-ABD1-D17741CED294}" sibTransId="{0EA1FFE6-03CE-4555-ABFB-0111433C5557}"/>
    <dgm:cxn modelId="{EB985004-DD4C-48E2-91BE-6F0C8A4E2A2C}" srcId="{329153C5-4CC3-4BAC-BD10-6FCCC590D168}" destId="{E6D82265-1A95-400C-9357-38A70E40E286}" srcOrd="2" destOrd="0" parTransId="{CFD5B12A-32C7-498F-B6E0-720BEA7B93A6}" sibTransId="{980C8062-E604-4B68-B6D1-A9636D133CFF}"/>
    <dgm:cxn modelId="{3A93FE2B-357A-4F21-8F39-E30EFA1D2E1B}" type="presOf" srcId="{E6D82265-1A95-400C-9357-38A70E40E286}" destId="{84B90C0C-C5EE-4783-B4EA-C1AD03648790}" srcOrd="0" destOrd="0" presId="urn:microsoft.com/office/officeart/2018/2/layout/IconVerticalSolidList"/>
    <dgm:cxn modelId="{D3F44056-4996-453E-98D2-02D4730D6993}" type="presOf" srcId="{3486F063-8EBE-4232-82A7-AE4CF3A52D63}" destId="{23FEC526-EE62-430D-B59D-0BF7CDC3A6C7}" srcOrd="0" destOrd="0" presId="urn:microsoft.com/office/officeart/2018/2/layout/IconVerticalSolidList"/>
    <dgm:cxn modelId="{14687295-A683-4CB6-86E6-87505912EA16}" srcId="{329153C5-4CC3-4BAC-BD10-6FCCC590D168}" destId="{8E64C276-F0BB-422B-B97E-FCE2538DA489}" srcOrd="0" destOrd="0" parTransId="{FCF18CDD-4137-4BB3-9C38-8F783E52570A}" sibTransId="{30AB7998-46D2-48C7-9EC5-A010471623DD}"/>
    <dgm:cxn modelId="{9661869F-F1EF-47B1-85F5-3EFD1D04699A}" type="presOf" srcId="{329153C5-4CC3-4BAC-BD10-6FCCC590D168}" destId="{65FBA9AC-8220-4AB2-9995-5E2DF01B221D}" srcOrd="0" destOrd="0" presId="urn:microsoft.com/office/officeart/2018/2/layout/IconVerticalSolidList"/>
    <dgm:cxn modelId="{6677B3F5-94B1-4EC2-BCDD-D33B14F47733}" type="presOf" srcId="{8E64C276-F0BB-422B-B97E-FCE2538DA489}" destId="{F9C4603E-EC03-48C4-B5BB-AEEBAFCC705E}" srcOrd="0" destOrd="0" presId="urn:microsoft.com/office/officeart/2018/2/layout/IconVerticalSolidList"/>
    <dgm:cxn modelId="{C905D300-A7AA-43C9-9FC6-255A9282DE6A}" type="presParOf" srcId="{65FBA9AC-8220-4AB2-9995-5E2DF01B221D}" destId="{7C90AE94-BEE5-4773-A106-CCF3F563428A}" srcOrd="0" destOrd="0" presId="urn:microsoft.com/office/officeart/2018/2/layout/IconVerticalSolidList"/>
    <dgm:cxn modelId="{C5F17DE5-3BF7-4E1F-9E80-8FB1B409925C}" type="presParOf" srcId="{7C90AE94-BEE5-4773-A106-CCF3F563428A}" destId="{A7766AB8-F80B-42FB-A10A-E5A8C5342FFA}" srcOrd="0" destOrd="0" presId="urn:microsoft.com/office/officeart/2018/2/layout/IconVerticalSolidList"/>
    <dgm:cxn modelId="{E3F72886-1167-4329-821D-69F6F4A23603}" type="presParOf" srcId="{7C90AE94-BEE5-4773-A106-CCF3F563428A}" destId="{2FFEEBDC-ECE7-4216-B9C6-A1AC651C840C}" srcOrd="1" destOrd="0" presId="urn:microsoft.com/office/officeart/2018/2/layout/IconVerticalSolidList"/>
    <dgm:cxn modelId="{C1B1502A-ACF0-4033-A737-4EC2D3DD9EB1}" type="presParOf" srcId="{7C90AE94-BEE5-4773-A106-CCF3F563428A}" destId="{098142EE-A0B8-45E2-BAEE-072CA4B1800D}" srcOrd="2" destOrd="0" presId="urn:microsoft.com/office/officeart/2018/2/layout/IconVerticalSolidList"/>
    <dgm:cxn modelId="{F7785DC6-3391-46E7-A28D-9A2B0BA7697B}" type="presParOf" srcId="{7C90AE94-BEE5-4773-A106-CCF3F563428A}" destId="{F9C4603E-EC03-48C4-B5BB-AEEBAFCC705E}" srcOrd="3" destOrd="0" presId="urn:microsoft.com/office/officeart/2018/2/layout/IconVerticalSolidList"/>
    <dgm:cxn modelId="{C3547601-C99B-4D66-AB19-390B6177E606}" type="presParOf" srcId="{65FBA9AC-8220-4AB2-9995-5E2DF01B221D}" destId="{CCBB3BEF-85CE-43EF-BF58-20A012E4B287}" srcOrd="1" destOrd="0" presId="urn:microsoft.com/office/officeart/2018/2/layout/IconVerticalSolidList"/>
    <dgm:cxn modelId="{687DEF66-EFAE-4A13-A0B4-8F3C52B4F56C}" type="presParOf" srcId="{65FBA9AC-8220-4AB2-9995-5E2DF01B221D}" destId="{0D778F7E-83EA-4691-B368-9B44653D2397}" srcOrd="2" destOrd="0" presId="urn:microsoft.com/office/officeart/2018/2/layout/IconVerticalSolidList"/>
    <dgm:cxn modelId="{DED443D4-4C33-4674-A619-ABCE1916FE37}" type="presParOf" srcId="{0D778F7E-83EA-4691-B368-9B44653D2397}" destId="{AFB75596-D202-4702-A2AE-78A2B7F6FB3B}" srcOrd="0" destOrd="0" presId="urn:microsoft.com/office/officeart/2018/2/layout/IconVerticalSolidList"/>
    <dgm:cxn modelId="{6D11F478-1218-4247-B9DB-FF0E30959660}" type="presParOf" srcId="{0D778F7E-83EA-4691-B368-9B44653D2397}" destId="{FB9799B2-59A5-42A9-B08A-F3A52E0BB357}" srcOrd="1" destOrd="0" presId="urn:microsoft.com/office/officeart/2018/2/layout/IconVerticalSolidList"/>
    <dgm:cxn modelId="{FD4BC54D-7C5F-4437-9D7B-7C29836E734A}" type="presParOf" srcId="{0D778F7E-83EA-4691-B368-9B44653D2397}" destId="{BFEAAD38-DE38-42E3-9C5B-69E77F57819D}" srcOrd="2" destOrd="0" presId="urn:microsoft.com/office/officeart/2018/2/layout/IconVerticalSolidList"/>
    <dgm:cxn modelId="{77CEEC31-AFD0-4F79-83E8-00489AEB23DC}" type="presParOf" srcId="{0D778F7E-83EA-4691-B368-9B44653D2397}" destId="{23FEC526-EE62-430D-B59D-0BF7CDC3A6C7}" srcOrd="3" destOrd="0" presId="urn:microsoft.com/office/officeart/2018/2/layout/IconVerticalSolidList"/>
    <dgm:cxn modelId="{84F27F98-CBCB-486D-8B61-510C5738FD00}" type="presParOf" srcId="{65FBA9AC-8220-4AB2-9995-5E2DF01B221D}" destId="{C86C80B5-AD3B-4574-BDE6-65BD117428C3}" srcOrd="3" destOrd="0" presId="urn:microsoft.com/office/officeart/2018/2/layout/IconVerticalSolidList"/>
    <dgm:cxn modelId="{9F77931B-7CD3-4EAF-A96C-1C35D8B07153}" type="presParOf" srcId="{65FBA9AC-8220-4AB2-9995-5E2DF01B221D}" destId="{6C2A1E71-80CC-48C6-BB21-69F189C6D997}" srcOrd="4" destOrd="0" presId="urn:microsoft.com/office/officeart/2018/2/layout/IconVerticalSolidList"/>
    <dgm:cxn modelId="{EDB9F383-D8F6-408E-884E-3F41B2C489F9}" type="presParOf" srcId="{6C2A1E71-80CC-48C6-BB21-69F189C6D997}" destId="{4EA88482-0D02-4006-A2AB-B8FC47D0407A}" srcOrd="0" destOrd="0" presId="urn:microsoft.com/office/officeart/2018/2/layout/IconVerticalSolidList"/>
    <dgm:cxn modelId="{521E2034-063B-4FD1-AFE5-DCE6D1189F13}" type="presParOf" srcId="{6C2A1E71-80CC-48C6-BB21-69F189C6D997}" destId="{4DE4DE4A-08EF-4614-9ACC-71486D3F43F0}" srcOrd="1" destOrd="0" presId="urn:microsoft.com/office/officeart/2018/2/layout/IconVerticalSolidList"/>
    <dgm:cxn modelId="{394D655A-2EE2-46E1-81FC-E3522537A677}" type="presParOf" srcId="{6C2A1E71-80CC-48C6-BB21-69F189C6D997}" destId="{EC5A6D9C-7C16-45BC-A5E5-EFD023F7436C}" srcOrd="2" destOrd="0" presId="urn:microsoft.com/office/officeart/2018/2/layout/IconVerticalSolidList"/>
    <dgm:cxn modelId="{CDB7B8B5-3F33-4811-91BC-5F25BA280BA2}" type="presParOf" srcId="{6C2A1E71-80CC-48C6-BB21-69F189C6D997}" destId="{84B90C0C-C5EE-4783-B4EA-C1AD036487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F115-B93C-4B28-9BA9-0ECDE6E6DB1D}"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32FD84A1-8845-4CC8-B8EB-211C41A7F695}">
      <dgm:prSet/>
      <dgm:spPr/>
      <dgm:t>
        <a:bodyPr/>
        <a:lstStyle/>
        <a:p>
          <a:r>
            <a:rPr lang="en-US" baseline="0"/>
            <a:t>Fast browsing of the entire passage.</a:t>
          </a:r>
          <a:endParaRPr lang="en-US"/>
        </a:p>
      </dgm:t>
    </dgm:pt>
    <dgm:pt modelId="{9C7771C3-1B2F-43F4-BC3D-5BB3815D2380}" type="parTrans" cxnId="{2CE3A0C7-1B01-4AAC-8854-57A322DC1569}">
      <dgm:prSet/>
      <dgm:spPr/>
      <dgm:t>
        <a:bodyPr/>
        <a:lstStyle/>
        <a:p>
          <a:endParaRPr lang="en-US"/>
        </a:p>
      </dgm:t>
    </dgm:pt>
    <dgm:pt modelId="{AD3A7E98-4542-4C4A-998F-CFDF3F25DB7F}" type="sibTrans" cxnId="{2CE3A0C7-1B01-4AAC-8854-57A322DC1569}">
      <dgm:prSet phldrT="1" phldr="0"/>
      <dgm:spPr/>
      <dgm:t>
        <a:bodyPr/>
        <a:lstStyle/>
        <a:p>
          <a:r>
            <a:rPr lang="en-US"/>
            <a:t>1</a:t>
          </a:r>
        </a:p>
      </dgm:t>
    </dgm:pt>
    <dgm:pt modelId="{50399EE7-38ED-4A59-9BEA-09430D531CDF}">
      <dgm:prSet/>
      <dgm:spPr/>
      <dgm:t>
        <a:bodyPr/>
        <a:lstStyle/>
        <a:p>
          <a:r>
            <a:rPr lang="en-US" baseline="0"/>
            <a:t>We get a rough idea about the topic of the passage</a:t>
          </a:r>
          <a:endParaRPr lang="en-US"/>
        </a:p>
      </dgm:t>
    </dgm:pt>
    <dgm:pt modelId="{81021122-9BFB-4060-8795-42B105818A12}" type="parTrans" cxnId="{EF431E35-FE2E-4A9C-A7EC-189EDEE31723}">
      <dgm:prSet/>
      <dgm:spPr/>
      <dgm:t>
        <a:bodyPr/>
        <a:lstStyle/>
        <a:p>
          <a:endParaRPr lang="en-US"/>
        </a:p>
      </dgm:t>
    </dgm:pt>
    <dgm:pt modelId="{60D65E9A-9C6E-4B4D-AB68-D20CDEF60666}" type="sibTrans" cxnId="{EF431E35-FE2E-4A9C-A7EC-189EDEE31723}">
      <dgm:prSet phldrT="2" phldr="0"/>
      <dgm:spPr/>
      <dgm:t>
        <a:bodyPr/>
        <a:lstStyle/>
        <a:p>
          <a:r>
            <a:rPr lang="en-US"/>
            <a:t>2</a:t>
          </a:r>
        </a:p>
      </dgm:t>
    </dgm:pt>
    <dgm:pt modelId="{B35AF3E8-5E19-49BC-A266-137CECE677C2}">
      <dgm:prSet/>
      <dgm:spPr/>
      <dgm:t>
        <a:bodyPr/>
        <a:lstStyle/>
        <a:p>
          <a:r>
            <a:rPr lang="en-US" baseline="0"/>
            <a:t>Humans have an inborn habit of trying to do things efficiently. They need to save time.</a:t>
          </a:r>
          <a:endParaRPr lang="en-US"/>
        </a:p>
      </dgm:t>
    </dgm:pt>
    <dgm:pt modelId="{51F97084-E822-401B-A9CB-3A7A4FD34231}" type="parTrans" cxnId="{0D5FD88D-B7ED-4000-81AA-870E3B58857D}">
      <dgm:prSet/>
      <dgm:spPr/>
      <dgm:t>
        <a:bodyPr/>
        <a:lstStyle/>
        <a:p>
          <a:endParaRPr lang="en-US"/>
        </a:p>
      </dgm:t>
    </dgm:pt>
    <dgm:pt modelId="{C3C0A5B2-69E8-41A7-AF3D-70C290963589}" type="sibTrans" cxnId="{0D5FD88D-B7ED-4000-81AA-870E3B58857D}">
      <dgm:prSet phldrT="3" phldr="0"/>
      <dgm:spPr/>
      <dgm:t>
        <a:bodyPr/>
        <a:lstStyle/>
        <a:p>
          <a:r>
            <a:rPr lang="en-US"/>
            <a:t>3</a:t>
          </a:r>
        </a:p>
      </dgm:t>
    </dgm:pt>
    <dgm:pt modelId="{79B0710F-B3AF-4ECC-84FD-34D2A11A90FE}">
      <dgm:prSet/>
      <dgm:spPr/>
      <dgm:t>
        <a:bodyPr/>
        <a:lstStyle/>
        <a:p>
          <a:r>
            <a:rPr lang="en-US" baseline="0"/>
            <a:t>When we are searching for an information, and we have a large number of texts to choose from, we do a fast-browsing to decide which texts to read, and which to reject. </a:t>
          </a:r>
          <a:endParaRPr lang="en-US"/>
        </a:p>
      </dgm:t>
    </dgm:pt>
    <dgm:pt modelId="{D2E98860-E45A-4939-B439-386B9592EE52}" type="parTrans" cxnId="{B8C2B984-988D-4F12-9BC1-09662BBFD6C1}">
      <dgm:prSet/>
      <dgm:spPr/>
      <dgm:t>
        <a:bodyPr/>
        <a:lstStyle/>
        <a:p>
          <a:endParaRPr lang="en-US"/>
        </a:p>
      </dgm:t>
    </dgm:pt>
    <dgm:pt modelId="{F20C6F7D-4B39-4962-A394-23C0E99B2B10}" type="sibTrans" cxnId="{B8C2B984-988D-4F12-9BC1-09662BBFD6C1}">
      <dgm:prSet phldrT="4" phldr="0"/>
      <dgm:spPr/>
      <dgm:t>
        <a:bodyPr/>
        <a:lstStyle/>
        <a:p>
          <a:r>
            <a:rPr lang="en-US"/>
            <a:t>4</a:t>
          </a:r>
        </a:p>
      </dgm:t>
    </dgm:pt>
    <dgm:pt modelId="{216660CD-81CB-4764-9512-F37B6962B69E}" type="pres">
      <dgm:prSet presAssocID="{407AF115-B93C-4B28-9BA9-0ECDE6E6DB1D}" presName="Name0" presStyleCnt="0">
        <dgm:presLayoutVars>
          <dgm:animLvl val="lvl"/>
          <dgm:resizeHandles val="exact"/>
        </dgm:presLayoutVars>
      </dgm:prSet>
      <dgm:spPr/>
    </dgm:pt>
    <dgm:pt modelId="{1887F55B-CEDE-43C4-B4F2-90BE5BD43AF3}" type="pres">
      <dgm:prSet presAssocID="{32FD84A1-8845-4CC8-B8EB-211C41A7F695}" presName="compositeNode" presStyleCnt="0">
        <dgm:presLayoutVars>
          <dgm:bulletEnabled val="1"/>
        </dgm:presLayoutVars>
      </dgm:prSet>
      <dgm:spPr/>
    </dgm:pt>
    <dgm:pt modelId="{D9E093E5-3B09-477F-9799-441589D82FC6}" type="pres">
      <dgm:prSet presAssocID="{32FD84A1-8845-4CC8-B8EB-211C41A7F695}" presName="bgRect" presStyleLbl="bgAccFollowNode1" presStyleIdx="0" presStyleCnt="4"/>
      <dgm:spPr/>
    </dgm:pt>
    <dgm:pt modelId="{7B2E1B02-65F1-4BD2-B5E1-AA41C718BE14}" type="pres">
      <dgm:prSet presAssocID="{AD3A7E98-4542-4C4A-998F-CFDF3F25DB7F}" presName="sibTransNodeCircle" presStyleLbl="alignNode1" presStyleIdx="0" presStyleCnt="8">
        <dgm:presLayoutVars>
          <dgm:chMax val="0"/>
          <dgm:bulletEnabled/>
        </dgm:presLayoutVars>
      </dgm:prSet>
      <dgm:spPr/>
    </dgm:pt>
    <dgm:pt modelId="{26982571-8A7D-4968-9072-7CE872921EAE}" type="pres">
      <dgm:prSet presAssocID="{32FD84A1-8845-4CC8-B8EB-211C41A7F695}" presName="bottomLine" presStyleLbl="alignNode1" presStyleIdx="1" presStyleCnt="8">
        <dgm:presLayoutVars/>
      </dgm:prSet>
      <dgm:spPr/>
    </dgm:pt>
    <dgm:pt modelId="{A0E08CD9-B0F5-4DCF-8A55-4E6FA1F58C2C}" type="pres">
      <dgm:prSet presAssocID="{32FD84A1-8845-4CC8-B8EB-211C41A7F695}" presName="nodeText" presStyleLbl="bgAccFollowNode1" presStyleIdx="0" presStyleCnt="4">
        <dgm:presLayoutVars>
          <dgm:bulletEnabled val="1"/>
        </dgm:presLayoutVars>
      </dgm:prSet>
      <dgm:spPr/>
    </dgm:pt>
    <dgm:pt modelId="{8E65DD86-A7CF-41A2-8CD8-87FF09E92136}" type="pres">
      <dgm:prSet presAssocID="{AD3A7E98-4542-4C4A-998F-CFDF3F25DB7F}" presName="sibTrans" presStyleCnt="0"/>
      <dgm:spPr/>
    </dgm:pt>
    <dgm:pt modelId="{6892831D-49CA-4831-BD24-7A3ECAA451E4}" type="pres">
      <dgm:prSet presAssocID="{50399EE7-38ED-4A59-9BEA-09430D531CDF}" presName="compositeNode" presStyleCnt="0">
        <dgm:presLayoutVars>
          <dgm:bulletEnabled val="1"/>
        </dgm:presLayoutVars>
      </dgm:prSet>
      <dgm:spPr/>
    </dgm:pt>
    <dgm:pt modelId="{94D93010-609E-4450-BB56-A94DBE13CFF8}" type="pres">
      <dgm:prSet presAssocID="{50399EE7-38ED-4A59-9BEA-09430D531CDF}" presName="bgRect" presStyleLbl="bgAccFollowNode1" presStyleIdx="1" presStyleCnt="4"/>
      <dgm:spPr/>
    </dgm:pt>
    <dgm:pt modelId="{82CE3AE1-023B-45D3-8022-1EED52221F2B}" type="pres">
      <dgm:prSet presAssocID="{60D65E9A-9C6E-4B4D-AB68-D20CDEF60666}" presName="sibTransNodeCircle" presStyleLbl="alignNode1" presStyleIdx="2" presStyleCnt="8">
        <dgm:presLayoutVars>
          <dgm:chMax val="0"/>
          <dgm:bulletEnabled/>
        </dgm:presLayoutVars>
      </dgm:prSet>
      <dgm:spPr/>
    </dgm:pt>
    <dgm:pt modelId="{345C6719-4935-437B-99BD-447DB8439632}" type="pres">
      <dgm:prSet presAssocID="{50399EE7-38ED-4A59-9BEA-09430D531CDF}" presName="bottomLine" presStyleLbl="alignNode1" presStyleIdx="3" presStyleCnt="8">
        <dgm:presLayoutVars/>
      </dgm:prSet>
      <dgm:spPr/>
    </dgm:pt>
    <dgm:pt modelId="{D8538668-F81A-4EC1-A802-45796876D3BF}" type="pres">
      <dgm:prSet presAssocID="{50399EE7-38ED-4A59-9BEA-09430D531CDF}" presName="nodeText" presStyleLbl="bgAccFollowNode1" presStyleIdx="1" presStyleCnt="4">
        <dgm:presLayoutVars>
          <dgm:bulletEnabled val="1"/>
        </dgm:presLayoutVars>
      </dgm:prSet>
      <dgm:spPr/>
    </dgm:pt>
    <dgm:pt modelId="{87EBC831-E51D-49BD-A0DC-AD228C60B291}" type="pres">
      <dgm:prSet presAssocID="{60D65E9A-9C6E-4B4D-AB68-D20CDEF60666}" presName="sibTrans" presStyleCnt="0"/>
      <dgm:spPr/>
    </dgm:pt>
    <dgm:pt modelId="{E5D3A275-0417-4F10-9034-31EB86B794B7}" type="pres">
      <dgm:prSet presAssocID="{B35AF3E8-5E19-49BC-A266-137CECE677C2}" presName="compositeNode" presStyleCnt="0">
        <dgm:presLayoutVars>
          <dgm:bulletEnabled val="1"/>
        </dgm:presLayoutVars>
      </dgm:prSet>
      <dgm:spPr/>
    </dgm:pt>
    <dgm:pt modelId="{CDCDAB31-2346-40D9-9B2C-AC2A5354D8A6}" type="pres">
      <dgm:prSet presAssocID="{B35AF3E8-5E19-49BC-A266-137CECE677C2}" presName="bgRect" presStyleLbl="bgAccFollowNode1" presStyleIdx="2" presStyleCnt="4"/>
      <dgm:spPr/>
    </dgm:pt>
    <dgm:pt modelId="{2721C5CB-2192-496A-A68F-607A124BAD60}" type="pres">
      <dgm:prSet presAssocID="{C3C0A5B2-69E8-41A7-AF3D-70C290963589}" presName="sibTransNodeCircle" presStyleLbl="alignNode1" presStyleIdx="4" presStyleCnt="8">
        <dgm:presLayoutVars>
          <dgm:chMax val="0"/>
          <dgm:bulletEnabled/>
        </dgm:presLayoutVars>
      </dgm:prSet>
      <dgm:spPr/>
    </dgm:pt>
    <dgm:pt modelId="{2DA39B5A-20B3-482B-A038-0C51D57268BC}" type="pres">
      <dgm:prSet presAssocID="{B35AF3E8-5E19-49BC-A266-137CECE677C2}" presName="bottomLine" presStyleLbl="alignNode1" presStyleIdx="5" presStyleCnt="8">
        <dgm:presLayoutVars/>
      </dgm:prSet>
      <dgm:spPr/>
    </dgm:pt>
    <dgm:pt modelId="{5A9B9853-B90A-4552-9068-7AD6177AFECE}" type="pres">
      <dgm:prSet presAssocID="{B35AF3E8-5E19-49BC-A266-137CECE677C2}" presName="nodeText" presStyleLbl="bgAccFollowNode1" presStyleIdx="2" presStyleCnt="4">
        <dgm:presLayoutVars>
          <dgm:bulletEnabled val="1"/>
        </dgm:presLayoutVars>
      </dgm:prSet>
      <dgm:spPr/>
    </dgm:pt>
    <dgm:pt modelId="{F6B84367-BB40-4B56-919B-5DAEA88E633A}" type="pres">
      <dgm:prSet presAssocID="{C3C0A5B2-69E8-41A7-AF3D-70C290963589}" presName="sibTrans" presStyleCnt="0"/>
      <dgm:spPr/>
    </dgm:pt>
    <dgm:pt modelId="{D2F3FFF8-90E8-4E07-9272-D307C7AA18E4}" type="pres">
      <dgm:prSet presAssocID="{79B0710F-B3AF-4ECC-84FD-34D2A11A90FE}" presName="compositeNode" presStyleCnt="0">
        <dgm:presLayoutVars>
          <dgm:bulletEnabled val="1"/>
        </dgm:presLayoutVars>
      </dgm:prSet>
      <dgm:spPr/>
    </dgm:pt>
    <dgm:pt modelId="{213A8852-C83D-4D22-BDCA-A78929919814}" type="pres">
      <dgm:prSet presAssocID="{79B0710F-B3AF-4ECC-84FD-34D2A11A90FE}" presName="bgRect" presStyleLbl="bgAccFollowNode1" presStyleIdx="3" presStyleCnt="4"/>
      <dgm:spPr/>
    </dgm:pt>
    <dgm:pt modelId="{70FEB902-9F30-48F3-A841-8502DEB13D72}" type="pres">
      <dgm:prSet presAssocID="{F20C6F7D-4B39-4962-A394-23C0E99B2B10}" presName="sibTransNodeCircle" presStyleLbl="alignNode1" presStyleIdx="6" presStyleCnt="8">
        <dgm:presLayoutVars>
          <dgm:chMax val="0"/>
          <dgm:bulletEnabled/>
        </dgm:presLayoutVars>
      </dgm:prSet>
      <dgm:spPr/>
    </dgm:pt>
    <dgm:pt modelId="{26C60ABD-2901-494A-9E3E-BDCC6AF4287A}" type="pres">
      <dgm:prSet presAssocID="{79B0710F-B3AF-4ECC-84FD-34D2A11A90FE}" presName="bottomLine" presStyleLbl="alignNode1" presStyleIdx="7" presStyleCnt="8">
        <dgm:presLayoutVars/>
      </dgm:prSet>
      <dgm:spPr/>
    </dgm:pt>
    <dgm:pt modelId="{38BD9135-8A99-4B54-9410-6F860AA30A57}" type="pres">
      <dgm:prSet presAssocID="{79B0710F-B3AF-4ECC-84FD-34D2A11A90FE}" presName="nodeText" presStyleLbl="bgAccFollowNode1" presStyleIdx="3" presStyleCnt="4">
        <dgm:presLayoutVars>
          <dgm:bulletEnabled val="1"/>
        </dgm:presLayoutVars>
      </dgm:prSet>
      <dgm:spPr/>
    </dgm:pt>
  </dgm:ptLst>
  <dgm:cxnLst>
    <dgm:cxn modelId="{432B7911-A84E-4083-A75C-03022CD5252D}" type="presOf" srcId="{50399EE7-38ED-4A59-9BEA-09430D531CDF}" destId="{94D93010-609E-4450-BB56-A94DBE13CFF8}" srcOrd="0" destOrd="0" presId="urn:microsoft.com/office/officeart/2016/7/layout/BasicLinearProcessNumbered"/>
    <dgm:cxn modelId="{8CC7372A-D305-4C30-A98C-AD4EC1E9BCCD}" type="presOf" srcId="{B35AF3E8-5E19-49BC-A266-137CECE677C2}" destId="{5A9B9853-B90A-4552-9068-7AD6177AFECE}" srcOrd="1" destOrd="0" presId="urn:microsoft.com/office/officeart/2016/7/layout/BasicLinearProcessNumbered"/>
    <dgm:cxn modelId="{17EFE32C-CEE6-4A3A-8E7A-54764FEF591C}" type="presOf" srcId="{79B0710F-B3AF-4ECC-84FD-34D2A11A90FE}" destId="{38BD9135-8A99-4B54-9410-6F860AA30A57}" srcOrd="1" destOrd="0" presId="urn:microsoft.com/office/officeart/2016/7/layout/BasicLinearProcessNumbered"/>
    <dgm:cxn modelId="{EF431E35-FE2E-4A9C-A7EC-189EDEE31723}" srcId="{407AF115-B93C-4B28-9BA9-0ECDE6E6DB1D}" destId="{50399EE7-38ED-4A59-9BEA-09430D531CDF}" srcOrd="1" destOrd="0" parTransId="{81021122-9BFB-4060-8795-42B105818A12}" sibTransId="{60D65E9A-9C6E-4B4D-AB68-D20CDEF60666}"/>
    <dgm:cxn modelId="{56D40742-5761-46F9-80B2-FE10526082C8}" type="presOf" srcId="{60D65E9A-9C6E-4B4D-AB68-D20CDEF60666}" destId="{82CE3AE1-023B-45D3-8022-1EED52221F2B}" srcOrd="0" destOrd="0" presId="urn:microsoft.com/office/officeart/2016/7/layout/BasicLinearProcessNumbered"/>
    <dgm:cxn modelId="{4C195D66-1569-4718-8FCE-A0F9948CEF7F}" type="presOf" srcId="{AD3A7E98-4542-4C4A-998F-CFDF3F25DB7F}" destId="{7B2E1B02-65F1-4BD2-B5E1-AA41C718BE14}" srcOrd="0" destOrd="0" presId="urn:microsoft.com/office/officeart/2016/7/layout/BasicLinearProcessNumbered"/>
    <dgm:cxn modelId="{006BF953-BE2E-46E9-8481-E54BEFA5CB53}" type="presOf" srcId="{B35AF3E8-5E19-49BC-A266-137CECE677C2}" destId="{CDCDAB31-2346-40D9-9B2C-AC2A5354D8A6}" srcOrd="0" destOrd="0" presId="urn:microsoft.com/office/officeart/2016/7/layout/BasicLinearProcessNumbered"/>
    <dgm:cxn modelId="{6D25F57C-4485-4156-BFA7-F69AB565732F}" type="presOf" srcId="{50399EE7-38ED-4A59-9BEA-09430D531CDF}" destId="{D8538668-F81A-4EC1-A802-45796876D3BF}" srcOrd="1" destOrd="0" presId="urn:microsoft.com/office/officeart/2016/7/layout/BasicLinearProcessNumbered"/>
    <dgm:cxn modelId="{B8C2B984-988D-4F12-9BC1-09662BBFD6C1}" srcId="{407AF115-B93C-4B28-9BA9-0ECDE6E6DB1D}" destId="{79B0710F-B3AF-4ECC-84FD-34D2A11A90FE}" srcOrd="3" destOrd="0" parTransId="{D2E98860-E45A-4939-B439-386B9592EE52}" sibTransId="{F20C6F7D-4B39-4962-A394-23C0E99B2B10}"/>
    <dgm:cxn modelId="{0D5FD88D-B7ED-4000-81AA-870E3B58857D}" srcId="{407AF115-B93C-4B28-9BA9-0ECDE6E6DB1D}" destId="{B35AF3E8-5E19-49BC-A266-137CECE677C2}" srcOrd="2" destOrd="0" parTransId="{51F97084-E822-401B-A9CB-3A7A4FD34231}" sibTransId="{C3C0A5B2-69E8-41A7-AF3D-70C290963589}"/>
    <dgm:cxn modelId="{B6361091-B5B5-4613-94D6-60BC9473FB30}" type="presOf" srcId="{79B0710F-B3AF-4ECC-84FD-34D2A11A90FE}" destId="{213A8852-C83D-4D22-BDCA-A78929919814}" srcOrd="0" destOrd="0" presId="urn:microsoft.com/office/officeart/2016/7/layout/BasicLinearProcessNumbered"/>
    <dgm:cxn modelId="{C89CC9B1-67FD-422A-8AA8-AB1BABE157ED}" type="presOf" srcId="{C3C0A5B2-69E8-41A7-AF3D-70C290963589}" destId="{2721C5CB-2192-496A-A68F-607A124BAD60}" srcOrd="0" destOrd="0" presId="urn:microsoft.com/office/officeart/2016/7/layout/BasicLinearProcessNumbered"/>
    <dgm:cxn modelId="{C29159B4-38E9-43EA-9506-DBAAD59AFDB7}" type="presOf" srcId="{407AF115-B93C-4B28-9BA9-0ECDE6E6DB1D}" destId="{216660CD-81CB-4764-9512-F37B6962B69E}" srcOrd="0" destOrd="0" presId="urn:microsoft.com/office/officeart/2016/7/layout/BasicLinearProcessNumbered"/>
    <dgm:cxn modelId="{7CD8CFB4-7BF8-4BCD-80EE-E3E29DA6DAAA}" type="presOf" srcId="{32FD84A1-8845-4CC8-B8EB-211C41A7F695}" destId="{A0E08CD9-B0F5-4DCF-8A55-4E6FA1F58C2C}" srcOrd="1" destOrd="0" presId="urn:microsoft.com/office/officeart/2016/7/layout/BasicLinearProcessNumbered"/>
    <dgm:cxn modelId="{2CE3A0C7-1B01-4AAC-8854-57A322DC1569}" srcId="{407AF115-B93C-4B28-9BA9-0ECDE6E6DB1D}" destId="{32FD84A1-8845-4CC8-B8EB-211C41A7F695}" srcOrd="0" destOrd="0" parTransId="{9C7771C3-1B2F-43F4-BC3D-5BB3815D2380}" sibTransId="{AD3A7E98-4542-4C4A-998F-CFDF3F25DB7F}"/>
    <dgm:cxn modelId="{A47373DA-97F9-4933-8679-FC537027A7AF}" type="presOf" srcId="{32FD84A1-8845-4CC8-B8EB-211C41A7F695}" destId="{D9E093E5-3B09-477F-9799-441589D82FC6}" srcOrd="0" destOrd="0" presId="urn:microsoft.com/office/officeart/2016/7/layout/BasicLinearProcessNumbered"/>
    <dgm:cxn modelId="{4D1485EF-47A6-43D0-8C1D-25B74EEC4D6A}" type="presOf" srcId="{F20C6F7D-4B39-4962-A394-23C0E99B2B10}" destId="{70FEB902-9F30-48F3-A841-8502DEB13D72}" srcOrd="0" destOrd="0" presId="urn:microsoft.com/office/officeart/2016/7/layout/BasicLinearProcessNumbered"/>
    <dgm:cxn modelId="{B8B55D49-F7BD-4C79-AA03-5CBF6B5A982F}" type="presParOf" srcId="{216660CD-81CB-4764-9512-F37B6962B69E}" destId="{1887F55B-CEDE-43C4-B4F2-90BE5BD43AF3}" srcOrd="0" destOrd="0" presId="urn:microsoft.com/office/officeart/2016/7/layout/BasicLinearProcessNumbered"/>
    <dgm:cxn modelId="{181F662A-7F0D-4954-A409-9584C8E265C0}" type="presParOf" srcId="{1887F55B-CEDE-43C4-B4F2-90BE5BD43AF3}" destId="{D9E093E5-3B09-477F-9799-441589D82FC6}" srcOrd="0" destOrd="0" presId="urn:microsoft.com/office/officeart/2016/7/layout/BasicLinearProcessNumbered"/>
    <dgm:cxn modelId="{5ED39067-80DE-4A1D-810F-7993BD5B81F5}" type="presParOf" srcId="{1887F55B-CEDE-43C4-B4F2-90BE5BD43AF3}" destId="{7B2E1B02-65F1-4BD2-B5E1-AA41C718BE14}" srcOrd="1" destOrd="0" presId="urn:microsoft.com/office/officeart/2016/7/layout/BasicLinearProcessNumbered"/>
    <dgm:cxn modelId="{7B03CCE7-41A3-4182-97C6-5AF275733461}" type="presParOf" srcId="{1887F55B-CEDE-43C4-B4F2-90BE5BD43AF3}" destId="{26982571-8A7D-4968-9072-7CE872921EAE}" srcOrd="2" destOrd="0" presId="urn:microsoft.com/office/officeart/2016/7/layout/BasicLinearProcessNumbered"/>
    <dgm:cxn modelId="{4C1692DC-0F10-4258-92D5-8813C67F30CB}" type="presParOf" srcId="{1887F55B-CEDE-43C4-B4F2-90BE5BD43AF3}" destId="{A0E08CD9-B0F5-4DCF-8A55-4E6FA1F58C2C}" srcOrd="3" destOrd="0" presId="urn:microsoft.com/office/officeart/2016/7/layout/BasicLinearProcessNumbered"/>
    <dgm:cxn modelId="{F18B080C-3E23-4975-966C-380B899E9294}" type="presParOf" srcId="{216660CD-81CB-4764-9512-F37B6962B69E}" destId="{8E65DD86-A7CF-41A2-8CD8-87FF09E92136}" srcOrd="1" destOrd="0" presId="urn:microsoft.com/office/officeart/2016/7/layout/BasicLinearProcessNumbered"/>
    <dgm:cxn modelId="{C4453208-7145-4526-93B2-0EE3B423A796}" type="presParOf" srcId="{216660CD-81CB-4764-9512-F37B6962B69E}" destId="{6892831D-49CA-4831-BD24-7A3ECAA451E4}" srcOrd="2" destOrd="0" presId="urn:microsoft.com/office/officeart/2016/7/layout/BasicLinearProcessNumbered"/>
    <dgm:cxn modelId="{C82DA37B-CF0A-43FE-A21A-F248002D28DB}" type="presParOf" srcId="{6892831D-49CA-4831-BD24-7A3ECAA451E4}" destId="{94D93010-609E-4450-BB56-A94DBE13CFF8}" srcOrd="0" destOrd="0" presId="urn:microsoft.com/office/officeart/2016/7/layout/BasicLinearProcessNumbered"/>
    <dgm:cxn modelId="{53547ECE-EE3D-4538-AB55-D0499DDCDB01}" type="presParOf" srcId="{6892831D-49CA-4831-BD24-7A3ECAA451E4}" destId="{82CE3AE1-023B-45D3-8022-1EED52221F2B}" srcOrd="1" destOrd="0" presId="urn:microsoft.com/office/officeart/2016/7/layout/BasicLinearProcessNumbered"/>
    <dgm:cxn modelId="{F9A0C25A-1CE7-425E-A3D9-4B3F233CC3E7}" type="presParOf" srcId="{6892831D-49CA-4831-BD24-7A3ECAA451E4}" destId="{345C6719-4935-437B-99BD-447DB8439632}" srcOrd="2" destOrd="0" presId="urn:microsoft.com/office/officeart/2016/7/layout/BasicLinearProcessNumbered"/>
    <dgm:cxn modelId="{016FA56C-E1A1-4743-813C-E032279AAD2B}" type="presParOf" srcId="{6892831D-49CA-4831-BD24-7A3ECAA451E4}" destId="{D8538668-F81A-4EC1-A802-45796876D3BF}" srcOrd="3" destOrd="0" presId="urn:microsoft.com/office/officeart/2016/7/layout/BasicLinearProcessNumbered"/>
    <dgm:cxn modelId="{8EB11672-1341-4C26-BB5E-7FBD2009206E}" type="presParOf" srcId="{216660CD-81CB-4764-9512-F37B6962B69E}" destId="{87EBC831-E51D-49BD-A0DC-AD228C60B291}" srcOrd="3" destOrd="0" presId="urn:microsoft.com/office/officeart/2016/7/layout/BasicLinearProcessNumbered"/>
    <dgm:cxn modelId="{3D98A4A5-AF49-4318-BF5B-70C71E1CB85B}" type="presParOf" srcId="{216660CD-81CB-4764-9512-F37B6962B69E}" destId="{E5D3A275-0417-4F10-9034-31EB86B794B7}" srcOrd="4" destOrd="0" presId="urn:microsoft.com/office/officeart/2016/7/layout/BasicLinearProcessNumbered"/>
    <dgm:cxn modelId="{4CDD34ED-C26F-4468-BEE6-E05AD7E93732}" type="presParOf" srcId="{E5D3A275-0417-4F10-9034-31EB86B794B7}" destId="{CDCDAB31-2346-40D9-9B2C-AC2A5354D8A6}" srcOrd="0" destOrd="0" presId="urn:microsoft.com/office/officeart/2016/7/layout/BasicLinearProcessNumbered"/>
    <dgm:cxn modelId="{5DFF10CB-0B40-4C74-B1D5-1D763C8656D9}" type="presParOf" srcId="{E5D3A275-0417-4F10-9034-31EB86B794B7}" destId="{2721C5CB-2192-496A-A68F-607A124BAD60}" srcOrd="1" destOrd="0" presId="urn:microsoft.com/office/officeart/2016/7/layout/BasicLinearProcessNumbered"/>
    <dgm:cxn modelId="{C1309E8A-41B7-43EA-ABB4-B5FE3C5094C4}" type="presParOf" srcId="{E5D3A275-0417-4F10-9034-31EB86B794B7}" destId="{2DA39B5A-20B3-482B-A038-0C51D57268BC}" srcOrd="2" destOrd="0" presId="urn:microsoft.com/office/officeart/2016/7/layout/BasicLinearProcessNumbered"/>
    <dgm:cxn modelId="{8C789A69-2CAA-4AEE-A898-8ABD7A92F0A6}" type="presParOf" srcId="{E5D3A275-0417-4F10-9034-31EB86B794B7}" destId="{5A9B9853-B90A-4552-9068-7AD6177AFECE}" srcOrd="3" destOrd="0" presId="urn:microsoft.com/office/officeart/2016/7/layout/BasicLinearProcessNumbered"/>
    <dgm:cxn modelId="{DB551785-768D-48DC-9381-10AD024C4545}" type="presParOf" srcId="{216660CD-81CB-4764-9512-F37B6962B69E}" destId="{F6B84367-BB40-4B56-919B-5DAEA88E633A}" srcOrd="5" destOrd="0" presId="urn:microsoft.com/office/officeart/2016/7/layout/BasicLinearProcessNumbered"/>
    <dgm:cxn modelId="{249C8DCC-E2C1-45D1-8396-5FBA3F257496}" type="presParOf" srcId="{216660CD-81CB-4764-9512-F37B6962B69E}" destId="{D2F3FFF8-90E8-4E07-9272-D307C7AA18E4}" srcOrd="6" destOrd="0" presId="urn:microsoft.com/office/officeart/2016/7/layout/BasicLinearProcessNumbered"/>
    <dgm:cxn modelId="{A287EEAA-4719-4CAC-B069-213380802C28}" type="presParOf" srcId="{D2F3FFF8-90E8-4E07-9272-D307C7AA18E4}" destId="{213A8852-C83D-4D22-BDCA-A78929919814}" srcOrd="0" destOrd="0" presId="urn:microsoft.com/office/officeart/2016/7/layout/BasicLinearProcessNumbered"/>
    <dgm:cxn modelId="{7C169B0D-660B-4CEF-A7D6-A6C87640AF83}" type="presParOf" srcId="{D2F3FFF8-90E8-4E07-9272-D307C7AA18E4}" destId="{70FEB902-9F30-48F3-A841-8502DEB13D72}" srcOrd="1" destOrd="0" presId="urn:microsoft.com/office/officeart/2016/7/layout/BasicLinearProcessNumbered"/>
    <dgm:cxn modelId="{83BA6803-24CF-48AF-8876-088C17939312}" type="presParOf" srcId="{D2F3FFF8-90E8-4E07-9272-D307C7AA18E4}" destId="{26C60ABD-2901-494A-9E3E-BDCC6AF4287A}" srcOrd="2" destOrd="0" presId="urn:microsoft.com/office/officeart/2016/7/layout/BasicLinearProcessNumbered"/>
    <dgm:cxn modelId="{495F7E48-491F-4B30-AD0E-509DFE253C3E}" type="presParOf" srcId="{D2F3FFF8-90E8-4E07-9272-D307C7AA18E4}" destId="{38BD9135-8A99-4B54-9410-6F860AA30A5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807EC6-F0AA-4327-9A16-CF63EB3B7B97}"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3CD9FDBC-FE22-4F34-BB6C-BED8FDE2E64F}">
      <dgm:prSet/>
      <dgm:spPr/>
      <dgm:t>
        <a:bodyPr/>
        <a:lstStyle/>
        <a:p>
          <a:pPr>
            <a:defRPr cap="all"/>
          </a:pPr>
          <a:r>
            <a:rPr lang="en-IN" b="1"/>
            <a:t>Listening Skill</a:t>
          </a:r>
          <a:endParaRPr lang="en-US"/>
        </a:p>
      </dgm:t>
    </dgm:pt>
    <dgm:pt modelId="{46BEB15D-32F6-40F6-9F1C-730B41468F6F}" type="parTrans" cxnId="{FF2D85C2-477F-44FA-BA5E-1DBC9A5EE711}">
      <dgm:prSet/>
      <dgm:spPr/>
      <dgm:t>
        <a:bodyPr/>
        <a:lstStyle/>
        <a:p>
          <a:endParaRPr lang="en-US"/>
        </a:p>
      </dgm:t>
    </dgm:pt>
    <dgm:pt modelId="{52284799-77A1-4A78-AEB3-2AAD6CF26E89}" type="sibTrans" cxnId="{FF2D85C2-477F-44FA-BA5E-1DBC9A5EE711}">
      <dgm:prSet/>
      <dgm:spPr/>
      <dgm:t>
        <a:bodyPr/>
        <a:lstStyle/>
        <a:p>
          <a:endParaRPr lang="en-US"/>
        </a:p>
      </dgm:t>
    </dgm:pt>
    <dgm:pt modelId="{4FF0DFF1-F66F-4E9C-885E-4F55CBB4941D}">
      <dgm:prSet/>
      <dgm:spPr/>
      <dgm:t>
        <a:bodyPr/>
        <a:lstStyle/>
        <a:p>
          <a:pPr>
            <a:defRPr cap="all"/>
          </a:pPr>
          <a:r>
            <a:rPr lang="en-IN" b="1"/>
            <a:t>Speaking Skill</a:t>
          </a:r>
          <a:endParaRPr lang="en-US"/>
        </a:p>
      </dgm:t>
    </dgm:pt>
    <dgm:pt modelId="{15F2C32E-8DBA-4D73-B45B-C7FFA4048F2A}" type="parTrans" cxnId="{17698BC2-5BC0-429D-89CE-EE342E2069B8}">
      <dgm:prSet/>
      <dgm:spPr/>
      <dgm:t>
        <a:bodyPr/>
        <a:lstStyle/>
        <a:p>
          <a:endParaRPr lang="en-US"/>
        </a:p>
      </dgm:t>
    </dgm:pt>
    <dgm:pt modelId="{23B8E23D-D330-4F47-AE83-E127DC5BA658}" type="sibTrans" cxnId="{17698BC2-5BC0-429D-89CE-EE342E2069B8}">
      <dgm:prSet/>
      <dgm:spPr/>
      <dgm:t>
        <a:bodyPr/>
        <a:lstStyle/>
        <a:p>
          <a:endParaRPr lang="en-US"/>
        </a:p>
      </dgm:t>
    </dgm:pt>
    <dgm:pt modelId="{81F456B0-B0C3-41A7-8DDE-31EB7C777AD8}">
      <dgm:prSet/>
      <dgm:spPr/>
      <dgm:t>
        <a:bodyPr/>
        <a:lstStyle/>
        <a:p>
          <a:pPr>
            <a:defRPr cap="all"/>
          </a:pPr>
          <a:r>
            <a:rPr lang="en-IN" b="1"/>
            <a:t>Reading Skill</a:t>
          </a:r>
          <a:endParaRPr lang="en-US"/>
        </a:p>
      </dgm:t>
    </dgm:pt>
    <dgm:pt modelId="{738F4C2D-4ABE-4174-9087-04233B3FC1D2}" type="parTrans" cxnId="{8AF17968-D87B-46E3-87A4-F65B53E2938B}">
      <dgm:prSet/>
      <dgm:spPr/>
      <dgm:t>
        <a:bodyPr/>
        <a:lstStyle/>
        <a:p>
          <a:endParaRPr lang="en-US"/>
        </a:p>
      </dgm:t>
    </dgm:pt>
    <dgm:pt modelId="{D87AF8D1-06FA-4827-9391-338C41B1C27E}" type="sibTrans" cxnId="{8AF17968-D87B-46E3-87A4-F65B53E2938B}">
      <dgm:prSet/>
      <dgm:spPr/>
      <dgm:t>
        <a:bodyPr/>
        <a:lstStyle/>
        <a:p>
          <a:endParaRPr lang="en-US"/>
        </a:p>
      </dgm:t>
    </dgm:pt>
    <dgm:pt modelId="{2CA4A3D7-0C33-4222-A576-5C4F34182C1C}">
      <dgm:prSet/>
      <dgm:spPr/>
      <dgm:t>
        <a:bodyPr/>
        <a:lstStyle/>
        <a:p>
          <a:pPr>
            <a:defRPr cap="all"/>
          </a:pPr>
          <a:r>
            <a:rPr lang="en-IN" b="1"/>
            <a:t>Writing Skill</a:t>
          </a:r>
          <a:endParaRPr lang="en-US"/>
        </a:p>
      </dgm:t>
    </dgm:pt>
    <dgm:pt modelId="{EF03D924-6410-4DB7-9B1B-8BF64ACF891F}" type="parTrans" cxnId="{C72236D5-A771-464B-A504-96F6227F96CD}">
      <dgm:prSet/>
      <dgm:spPr/>
      <dgm:t>
        <a:bodyPr/>
        <a:lstStyle/>
        <a:p>
          <a:endParaRPr lang="en-US"/>
        </a:p>
      </dgm:t>
    </dgm:pt>
    <dgm:pt modelId="{922010A5-2075-4663-8F88-1F3F98D22E60}" type="sibTrans" cxnId="{C72236D5-A771-464B-A504-96F6227F96CD}">
      <dgm:prSet/>
      <dgm:spPr/>
      <dgm:t>
        <a:bodyPr/>
        <a:lstStyle/>
        <a:p>
          <a:endParaRPr lang="en-US"/>
        </a:p>
      </dgm:t>
    </dgm:pt>
    <dgm:pt modelId="{4CCA5FC4-4DE1-475C-BC4B-4E5F27BF346A}" type="pres">
      <dgm:prSet presAssocID="{C2807EC6-F0AA-4327-9A16-CF63EB3B7B97}" presName="root" presStyleCnt="0">
        <dgm:presLayoutVars>
          <dgm:dir/>
          <dgm:resizeHandles val="exact"/>
        </dgm:presLayoutVars>
      </dgm:prSet>
      <dgm:spPr/>
    </dgm:pt>
    <dgm:pt modelId="{5EBC737B-21C0-4C04-96C6-91A593B59C72}" type="pres">
      <dgm:prSet presAssocID="{3CD9FDBC-FE22-4F34-BB6C-BED8FDE2E64F}" presName="compNode" presStyleCnt="0"/>
      <dgm:spPr/>
    </dgm:pt>
    <dgm:pt modelId="{EAB59748-E6BB-4E44-8070-809EC3055D61}" type="pres">
      <dgm:prSet presAssocID="{3CD9FDBC-FE22-4F34-BB6C-BED8FDE2E64F}" presName="iconBgRect" presStyleLbl="bgShp" presStyleIdx="0" presStyleCnt="4"/>
      <dgm:spPr/>
    </dgm:pt>
    <dgm:pt modelId="{EE15060C-6525-4282-924F-483A0B8B9F65}" type="pres">
      <dgm:prSet presAssocID="{3CD9FDBC-FE22-4F34-BB6C-BED8FDE2E6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phones"/>
        </a:ext>
      </dgm:extLst>
    </dgm:pt>
    <dgm:pt modelId="{0F272889-34DE-42F5-BF9C-61BE5F3A227C}" type="pres">
      <dgm:prSet presAssocID="{3CD9FDBC-FE22-4F34-BB6C-BED8FDE2E64F}" presName="spaceRect" presStyleCnt="0"/>
      <dgm:spPr/>
    </dgm:pt>
    <dgm:pt modelId="{38E4ADD2-C078-467B-BA9A-0829F9AABFD6}" type="pres">
      <dgm:prSet presAssocID="{3CD9FDBC-FE22-4F34-BB6C-BED8FDE2E64F}" presName="textRect" presStyleLbl="revTx" presStyleIdx="0" presStyleCnt="4">
        <dgm:presLayoutVars>
          <dgm:chMax val="1"/>
          <dgm:chPref val="1"/>
        </dgm:presLayoutVars>
      </dgm:prSet>
      <dgm:spPr/>
    </dgm:pt>
    <dgm:pt modelId="{21A8C446-6784-4E80-ABB5-6DCD921E9BA4}" type="pres">
      <dgm:prSet presAssocID="{52284799-77A1-4A78-AEB3-2AAD6CF26E89}" presName="sibTrans" presStyleCnt="0"/>
      <dgm:spPr/>
    </dgm:pt>
    <dgm:pt modelId="{A8A5EC24-87B1-48F7-8892-2EB5545685A1}" type="pres">
      <dgm:prSet presAssocID="{4FF0DFF1-F66F-4E9C-885E-4F55CBB4941D}" presName="compNode" presStyleCnt="0"/>
      <dgm:spPr/>
    </dgm:pt>
    <dgm:pt modelId="{DB62AA99-2068-454B-B738-2E2EC880AE10}" type="pres">
      <dgm:prSet presAssocID="{4FF0DFF1-F66F-4E9C-885E-4F55CBB4941D}" presName="iconBgRect" presStyleLbl="bgShp" presStyleIdx="1" presStyleCnt="4"/>
      <dgm:spPr/>
    </dgm:pt>
    <dgm:pt modelId="{0B21E79E-A5F6-4A8B-9E14-E8ECAF9A98E0}" type="pres">
      <dgm:prSet presAssocID="{4FF0DFF1-F66F-4E9C-885E-4F55CBB494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microphone"/>
        </a:ext>
      </dgm:extLst>
    </dgm:pt>
    <dgm:pt modelId="{D424C920-4D6D-4EE6-ADF7-76FC356EB7FF}" type="pres">
      <dgm:prSet presAssocID="{4FF0DFF1-F66F-4E9C-885E-4F55CBB4941D}" presName="spaceRect" presStyleCnt="0"/>
      <dgm:spPr/>
    </dgm:pt>
    <dgm:pt modelId="{49DFC010-12BE-4802-8CF8-CE2675DB2E67}" type="pres">
      <dgm:prSet presAssocID="{4FF0DFF1-F66F-4E9C-885E-4F55CBB4941D}" presName="textRect" presStyleLbl="revTx" presStyleIdx="1" presStyleCnt="4">
        <dgm:presLayoutVars>
          <dgm:chMax val="1"/>
          <dgm:chPref val="1"/>
        </dgm:presLayoutVars>
      </dgm:prSet>
      <dgm:spPr/>
    </dgm:pt>
    <dgm:pt modelId="{BBA05789-ECB7-494E-BFE6-CD6F443D8B19}" type="pres">
      <dgm:prSet presAssocID="{23B8E23D-D330-4F47-AE83-E127DC5BA658}" presName="sibTrans" presStyleCnt="0"/>
      <dgm:spPr/>
    </dgm:pt>
    <dgm:pt modelId="{896366AE-AC86-4F54-AC66-73DC308F5683}" type="pres">
      <dgm:prSet presAssocID="{81F456B0-B0C3-41A7-8DDE-31EB7C777AD8}" presName="compNode" presStyleCnt="0"/>
      <dgm:spPr/>
    </dgm:pt>
    <dgm:pt modelId="{C3EDBF37-2E40-4A32-A574-6617BD1534CF}" type="pres">
      <dgm:prSet presAssocID="{81F456B0-B0C3-41A7-8DDE-31EB7C777AD8}" presName="iconBgRect" presStyleLbl="bgShp" presStyleIdx="2" presStyleCnt="4"/>
      <dgm:spPr/>
    </dgm:pt>
    <dgm:pt modelId="{066685B6-F84D-41AF-BFA6-2159329D7807}" type="pres">
      <dgm:prSet presAssocID="{81F456B0-B0C3-41A7-8DDE-31EB7C777A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1615DC3-4C51-41B8-8B43-27BDA1164538}" type="pres">
      <dgm:prSet presAssocID="{81F456B0-B0C3-41A7-8DDE-31EB7C777AD8}" presName="spaceRect" presStyleCnt="0"/>
      <dgm:spPr/>
    </dgm:pt>
    <dgm:pt modelId="{193E5967-775B-49D2-829E-2A547F310F3F}" type="pres">
      <dgm:prSet presAssocID="{81F456B0-B0C3-41A7-8DDE-31EB7C777AD8}" presName="textRect" presStyleLbl="revTx" presStyleIdx="2" presStyleCnt="4">
        <dgm:presLayoutVars>
          <dgm:chMax val="1"/>
          <dgm:chPref val="1"/>
        </dgm:presLayoutVars>
      </dgm:prSet>
      <dgm:spPr/>
    </dgm:pt>
    <dgm:pt modelId="{1632F8EF-66E9-4880-81F4-D85B0C84BBFB}" type="pres">
      <dgm:prSet presAssocID="{D87AF8D1-06FA-4827-9391-338C41B1C27E}" presName="sibTrans" presStyleCnt="0"/>
      <dgm:spPr/>
    </dgm:pt>
    <dgm:pt modelId="{D3AB4300-6203-4EF9-B1CC-923BC9E62A18}" type="pres">
      <dgm:prSet presAssocID="{2CA4A3D7-0C33-4222-A576-5C4F34182C1C}" presName="compNode" presStyleCnt="0"/>
      <dgm:spPr/>
    </dgm:pt>
    <dgm:pt modelId="{E8B57E95-343F-445C-A211-B0C774FC4747}" type="pres">
      <dgm:prSet presAssocID="{2CA4A3D7-0C33-4222-A576-5C4F34182C1C}" presName="iconBgRect" presStyleLbl="bgShp" presStyleIdx="3" presStyleCnt="4"/>
      <dgm:spPr/>
    </dgm:pt>
    <dgm:pt modelId="{DD74D397-F5E8-4DC3-A1C3-E3D4C069CF67}" type="pres">
      <dgm:prSet presAssocID="{2CA4A3D7-0C33-4222-A576-5C4F34182C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870A9BB1-591E-4EDD-9D5F-B61F4D174B38}" type="pres">
      <dgm:prSet presAssocID="{2CA4A3D7-0C33-4222-A576-5C4F34182C1C}" presName="spaceRect" presStyleCnt="0"/>
      <dgm:spPr/>
    </dgm:pt>
    <dgm:pt modelId="{0A6DEF22-BA7F-4C59-BBFC-5DE91977C790}" type="pres">
      <dgm:prSet presAssocID="{2CA4A3D7-0C33-4222-A576-5C4F34182C1C}" presName="textRect" presStyleLbl="revTx" presStyleIdx="3" presStyleCnt="4">
        <dgm:presLayoutVars>
          <dgm:chMax val="1"/>
          <dgm:chPref val="1"/>
        </dgm:presLayoutVars>
      </dgm:prSet>
      <dgm:spPr/>
    </dgm:pt>
  </dgm:ptLst>
  <dgm:cxnLst>
    <dgm:cxn modelId="{CD07B82B-BA34-44D5-AC14-88D01FA06951}" type="presOf" srcId="{C2807EC6-F0AA-4327-9A16-CF63EB3B7B97}" destId="{4CCA5FC4-4DE1-475C-BC4B-4E5F27BF346A}" srcOrd="0" destOrd="0" presId="urn:microsoft.com/office/officeart/2018/5/layout/IconCircleLabelList"/>
    <dgm:cxn modelId="{8AF17968-D87B-46E3-87A4-F65B53E2938B}" srcId="{C2807EC6-F0AA-4327-9A16-CF63EB3B7B97}" destId="{81F456B0-B0C3-41A7-8DDE-31EB7C777AD8}" srcOrd="2" destOrd="0" parTransId="{738F4C2D-4ABE-4174-9087-04233B3FC1D2}" sibTransId="{D87AF8D1-06FA-4827-9391-338C41B1C27E}"/>
    <dgm:cxn modelId="{446CF84B-44FE-4B24-96BE-2AEFF0FE9B93}" type="presOf" srcId="{3CD9FDBC-FE22-4F34-BB6C-BED8FDE2E64F}" destId="{38E4ADD2-C078-467B-BA9A-0829F9AABFD6}" srcOrd="0" destOrd="0" presId="urn:microsoft.com/office/officeart/2018/5/layout/IconCircleLabelList"/>
    <dgm:cxn modelId="{916A399D-F067-4581-B9B5-DAF6F89C3433}" type="presOf" srcId="{4FF0DFF1-F66F-4E9C-885E-4F55CBB4941D}" destId="{49DFC010-12BE-4802-8CF8-CE2675DB2E67}" srcOrd="0" destOrd="0" presId="urn:microsoft.com/office/officeart/2018/5/layout/IconCircleLabelList"/>
    <dgm:cxn modelId="{FF2D85C2-477F-44FA-BA5E-1DBC9A5EE711}" srcId="{C2807EC6-F0AA-4327-9A16-CF63EB3B7B97}" destId="{3CD9FDBC-FE22-4F34-BB6C-BED8FDE2E64F}" srcOrd="0" destOrd="0" parTransId="{46BEB15D-32F6-40F6-9F1C-730B41468F6F}" sibTransId="{52284799-77A1-4A78-AEB3-2AAD6CF26E89}"/>
    <dgm:cxn modelId="{17698BC2-5BC0-429D-89CE-EE342E2069B8}" srcId="{C2807EC6-F0AA-4327-9A16-CF63EB3B7B97}" destId="{4FF0DFF1-F66F-4E9C-885E-4F55CBB4941D}" srcOrd="1" destOrd="0" parTransId="{15F2C32E-8DBA-4D73-B45B-C7FFA4048F2A}" sibTransId="{23B8E23D-D330-4F47-AE83-E127DC5BA658}"/>
    <dgm:cxn modelId="{83F57FC7-278B-4AF9-A629-2D09F686EFAB}" type="presOf" srcId="{81F456B0-B0C3-41A7-8DDE-31EB7C777AD8}" destId="{193E5967-775B-49D2-829E-2A547F310F3F}" srcOrd="0" destOrd="0" presId="urn:microsoft.com/office/officeart/2018/5/layout/IconCircleLabelList"/>
    <dgm:cxn modelId="{3E2A63D0-3FC3-4011-9CCD-7F2F693C4FD1}" type="presOf" srcId="{2CA4A3D7-0C33-4222-A576-5C4F34182C1C}" destId="{0A6DEF22-BA7F-4C59-BBFC-5DE91977C790}" srcOrd="0" destOrd="0" presId="urn:microsoft.com/office/officeart/2018/5/layout/IconCircleLabelList"/>
    <dgm:cxn modelId="{C72236D5-A771-464B-A504-96F6227F96CD}" srcId="{C2807EC6-F0AA-4327-9A16-CF63EB3B7B97}" destId="{2CA4A3D7-0C33-4222-A576-5C4F34182C1C}" srcOrd="3" destOrd="0" parTransId="{EF03D924-6410-4DB7-9B1B-8BF64ACF891F}" sibTransId="{922010A5-2075-4663-8F88-1F3F98D22E60}"/>
    <dgm:cxn modelId="{E3CF06D0-F463-4CA4-B5C8-8696CEBE9831}" type="presParOf" srcId="{4CCA5FC4-4DE1-475C-BC4B-4E5F27BF346A}" destId="{5EBC737B-21C0-4C04-96C6-91A593B59C72}" srcOrd="0" destOrd="0" presId="urn:microsoft.com/office/officeart/2018/5/layout/IconCircleLabelList"/>
    <dgm:cxn modelId="{4A351CF5-A99F-49B4-81B6-C1E6B37A1427}" type="presParOf" srcId="{5EBC737B-21C0-4C04-96C6-91A593B59C72}" destId="{EAB59748-E6BB-4E44-8070-809EC3055D61}" srcOrd="0" destOrd="0" presId="urn:microsoft.com/office/officeart/2018/5/layout/IconCircleLabelList"/>
    <dgm:cxn modelId="{27CC944F-EF23-41C4-A3A1-9E19A1D71B35}" type="presParOf" srcId="{5EBC737B-21C0-4C04-96C6-91A593B59C72}" destId="{EE15060C-6525-4282-924F-483A0B8B9F65}" srcOrd="1" destOrd="0" presId="urn:microsoft.com/office/officeart/2018/5/layout/IconCircleLabelList"/>
    <dgm:cxn modelId="{1065AF03-E1C1-41F3-973D-EF5A800110F1}" type="presParOf" srcId="{5EBC737B-21C0-4C04-96C6-91A593B59C72}" destId="{0F272889-34DE-42F5-BF9C-61BE5F3A227C}" srcOrd="2" destOrd="0" presId="urn:microsoft.com/office/officeart/2018/5/layout/IconCircleLabelList"/>
    <dgm:cxn modelId="{E4782EB6-41CB-42CD-B385-5A2F00926E56}" type="presParOf" srcId="{5EBC737B-21C0-4C04-96C6-91A593B59C72}" destId="{38E4ADD2-C078-467B-BA9A-0829F9AABFD6}" srcOrd="3" destOrd="0" presId="urn:microsoft.com/office/officeart/2018/5/layout/IconCircleLabelList"/>
    <dgm:cxn modelId="{E6EAE474-F56A-419E-B838-D5B98A291FA7}" type="presParOf" srcId="{4CCA5FC4-4DE1-475C-BC4B-4E5F27BF346A}" destId="{21A8C446-6784-4E80-ABB5-6DCD921E9BA4}" srcOrd="1" destOrd="0" presId="urn:microsoft.com/office/officeart/2018/5/layout/IconCircleLabelList"/>
    <dgm:cxn modelId="{62CE75D4-A9C4-4329-A5EE-9B52D593909E}" type="presParOf" srcId="{4CCA5FC4-4DE1-475C-BC4B-4E5F27BF346A}" destId="{A8A5EC24-87B1-48F7-8892-2EB5545685A1}" srcOrd="2" destOrd="0" presId="urn:microsoft.com/office/officeart/2018/5/layout/IconCircleLabelList"/>
    <dgm:cxn modelId="{322272A7-E4B3-4428-898B-A3480CE594AF}" type="presParOf" srcId="{A8A5EC24-87B1-48F7-8892-2EB5545685A1}" destId="{DB62AA99-2068-454B-B738-2E2EC880AE10}" srcOrd="0" destOrd="0" presId="urn:microsoft.com/office/officeart/2018/5/layout/IconCircleLabelList"/>
    <dgm:cxn modelId="{39D9C268-659E-43A0-9C5C-BBD708B92D9F}" type="presParOf" srcId="{A8A5EC24-87B1-48F7-8892-2EB5545685A1}" destId="{0B21E79E-A5F6-4A8B-9E14-E8ECAF9A98E0}" srcOrd="1" destOrd="0" presId="urn:microsoft.com/office/officeart/2018/5/layout/IconCircleLabelList"/>
    <dgm:cxn modelId="{7EF17531-3EEE-4CC8-BB0A-10E28D638D14}" type="presParOf" srcId="{A8A5EC24-87B1-48F7-8892-2EB5545685A1}" destId="{D424C920-4D6D-4EE6-ADF7-76FC356EB7FF}" srcOrd="2" destOrd="0" presId="urn:microsoft.com/office/officeart/2018/5/layout/IconCircleLabelList"/>
    <dgm:cxn modelId="{F5311652-54DE-4394-AECA-FBDEC9577E6F}" type="presParOf" srcId="{A8A5EC24-87B1-48F7-8892-2EB5545685A1}" destId="{49DFC010-12BE-4802-8CF8-CE2675DB2E67}" srcOrd="3" destOrd="0" presId="urn:microsoft.com/office/officeart/2018/5/layout/IconCircleLabelList"/>
    <dgm:cxn modelId="{8EE0A4AE-BC9D-48CE-BB5B-EE0F8CF1B96A}" type="presParOf" srcId="{4CCA5FC4-4DE1-475C-BC4B-4E5F27BF346A}" destId="{BBA05789-ECB7-494E-BFE6-CD6F443D8B19}" srcOrd="3" destOrd="0" presId="urn:microsoft.com/office/officeart/2018/5/layout/IconCircleLabelList"/>
    <dgm:cxn modelId="{671CF47F-E78A-405E-B28E-D3BEA15DA85E}" type="presParOf" srcId="{4CCA5FC4-4DE1-475C-BC4B-4E5F27BF346A}" destId="{896366AE-AC86-4F54-AC66-73DC308F5683}" srcOrd="4" destOrd="0" presId="urn:microsoft.com/office/officeart/2018/5/layout/IconCircleLabelList"/>
    <dgm:cxn modelId="{9BA9C299-0DCC-49E2-9683-CBB825539FAD}" type="presParOf" srcId="{896366AE-AC86-4F54-AC66-73DC308F5683}" destId="{C3EDBF37-2E40-4A32-A574-6617BD1534CF}" srcOrd="0" destOrd="0" presId="urn:microsoft.com/office/officeart/2018/5/layout/IconCircleLabelList"/>
    <dgm:cxn modelId="{4DFC0833-90F7-4E15-9436-E3C6C1394FDE}" type="presParOf" srcId="{896366AE-AC86-4F54-AC66-73DC308F5683}" destId="{066685B6-F84D-41AF-BFA6-2159329D7807}" srcOrd="1" destOrd="0" presId="urn:microsoft.com/office/officeart/2018/5/layout/IconCircleLabelList"/>
    <dgm:cxn modelId="{4B400BD6-9932-4679-BBF8-9EBAAFFBCF8B}" type="presParOf" srcId="{896366AE-AC86-4F54-AC66-73DC308F5683}" destId="{D1615DC3-4C51-41B8-8B43-27BDA1164538}" srcOrd="2" destOrd="0" presId="urn:microsoft.com/office/officeart/2018/5/layout/IconCircleLabelList"/>
    <dgm:cxn modelId="{4F239DE8-FBB6-4A16-8AAA-BA4E69F24F96}" type="presParOf" srcId="{896366AE-AC86-4F54-AC66-73DC308F5683}" destId="{193E5967-775B-49D2-829E-2A547F310F3F}" srcOrd="3" destOrd="0" presId="urn:microsoft.com/office/officeart/2018/5/layout/IconCircleLabelList"/>
    <dgm:cxn modelId="{C0271C25-8224-4ADA-9587-754FFFEF6936}" type="presParOf" srcId="{4CCA5FC4-4DE1-475C-BC4B-4E5F27BF346A}" destId="{1632F8EF-66E9-4880-81F4-D85B0C84BBFB}" srcOrd="5" destOrd="0" presId="urn:microsoft.com/office/officeart/2018/5/layout/IconCircleLabelList"/>
    <dgm:cxn modelId="{332F6F2C-A185-4546-A721-4195042F5CF4}" type="presParOf" srcId="{4CCA5FC4-4DE1-475C-BC4B-4E5F27BF346A}" destId="{D3AB4300-6203-4EF9-B1CC-923BC9E62A18}" srcOrd="6" destOrd="0" presId="urn:microsoft.com/office/officeart/2018/5/layout/IconCircleLabelList"/>
    <dgm:cxn modelId="{14D5F1CF-EEBE-4DFF-8A97-A68CDEC8BDBF}" type="presParOf" srcId="{D3AB4300-6203-4EF9-B1CC-923BC9E62A18}" destId="{E8B57E95-343F-445C-A211-B0C774FC4747}" srcOrd="0" destOrd="0" presId="urn:microsoft.com/office/officeart/2018/5/layout/IconCircleLabelList"/>
    <dgm:cxn modelId="{BCFC141C-9503-4194-B21A-38A78B982B50}" type="presParOf" srcId="{D3AB4300-6203-4EF9-B1CC-923BC9E62A18}" destId="{DD74D397-F5E8-4DC3-A1C3-E3D4C069CF67}" srcOrd="1" destOrd="0" presId="urn:microsoft.com/office/officeart/2018/5/layout/IconCircleLabelList"/>
    <dgm:cxn modelId="{225AC613-BA9F-49A9-B6A9-F78D0CE93A50}" type="presParOf" srcId="{D3AB4300-6203-4EF9-B1CC-923BC9E62A18}" destId="{870A9BB1-591E-4EDD-9D5F-B61F4D174B38}" srcOrd="2" destOrd="0" presId="urn:microsoft.com/office/officeart/2018/5/layout/IconCircleLabelList"/>
    <dgm:cxn modelId="{275A5BE3-0B3A-4D00-A689-53EE0DFEC2B2}" type="presParOf" srcId="{D3AB4300-6203-4EF9-B1CC-923BC9E62A18}" destId="{0A6DEF22-BA7F-4C59-BBFC-5DE91977C79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4E3AB3-82A2-402E-BD3E-E6EDCA159E0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7BF1D5E-E13F-4D01-A7A2-737CE658836A}">
      <dgm:prSet/>
      <dgm:spPr/>
      <dgm:t>
        <a:bodyPr/>
        <a:lstStyle/>
        <a:p>
          <a:r>
            <a:rPr lang="en-US"/>
            <a:t>one should recognize and understand the  various sounds of a language</a:t>
          </a:r>
        </a:p>
      </dgm:t>
    </dgm:pt>
    <dgm:pt modelId="{04A9F732-E8CE-4559-88BC-9D7C22F5D96A}" type="parTrans" cxnId="{7F7067EA-02AD-4149-BCA2-1B719DB87784}">
      <dgm:prSet/>
      <dgm:spPr/>
      <dgm:t>
        <a:bodyPr/>
        <a:lstStyle/>
        <a:p>
          <a:endParaRPr lang="en-US"/>
        </a:p>
      </dgm:t>
    </dgm:pt>
    <dgm:pt modelId="{BD52D346-35C3-4BE8-9599-559E3720A211}" type="sibTrans" cxnId="{7F7067EA-02AD-4149-BCA2-1B719DB87784}">
      <dgm:prSet/>
      <dgm:spPr/>
      <dgm:t>
        <a:bodyPr/>
        <a:lstStyle/>
        <a:p>
          <a:endParaRPr lang="en-US"/>
        </a:p>
      </dgm:t>
    </dgm:pt>
    <dgm:pt modelId="{4435DEC8-1553-437D-9750-02B8D5B008F8}">
      <dgm:prSet/>
      <dgm:spPr/>
      <dgm:t>
        <a:bodyPr/>
        <a:lstStyle/>
        <a:p>
          <a:r>
            <a:rPr lang="en-US"/>
            <a:t>Then he/she should learn to discriminate  between the different sounds</a:t>
          </a:r>
        </a:p>
      </dgm:t>
    </dgm:pt>
    <dgm:pt modelId="{F38B2C93-8BF8-4486-8C03-EF9DE44CD748}" type="parTrans" cxnId="{8CBE3919-D54A-4DB4-86D8-DCDEBA3BBB9D}">
      <dgm:prSet/>
      <dgm:spPr/>
      <dgm:t>
        <a:bodyPr/>
        <a:lstStyle/>
        <a:p>
          <a:endParaRPr lang="en-US"/>
        </a:p>
      </dgm:t>
    </dgm:pt>
    <dgm:pt modelId="{F906C37F-0FE9-4E05-9C6F-EAEEC3C8038E}" type="sibTrans" cxnId="{8CBE3919-D54A-4DB4-86D8-DCDEBA3BBB9D}">
      <dgm:prSet/>
      <dgm:spPr/>
      <dgm:t>
        <a:bodyPr/>
        <a:lstStyle/>
        <a:p>
          <a:endParaRPr lang="en-US"/>
        </a:p>
      </dgm:t>
    </dgm:pt>
    <dgm:pt modelId="{BC65B83A-2A25-4EF9-B541-C86F8D64ED2B}">
      <dgm:prSet/>
      <dgm:spPr/>
      <dgm:t>
        <a:bodyPr/>
        <a:lstStyle/>
        <a:p>
          <a:r>
            <a:rPr lang="en-US"/>
            <a:t>This is possible only if the learner gets an  opportunity to listen speeches made by  adults</a:t>
          </a:r>
        </a:p>
      </dgm:t>
    </dgm:pt>
    <dgm:pt modelId="{7BE31BE9-5CEB-494A-94BF-263143FA02AD}" type="parTrans" cxnId="{3FC57B98-46AB-44EC-A173-B5A37DF3C53D}">
      <dgm:prSet/>
      <dgm:spPr/>
      <dgm:t>
        <a:bodyPr/>
        <a:lstStyle/>
        <a:p>
          <a:endParaRPr lang="en-US"/>
        </a:p>
      </dgm:t>
    </dgm:pt>
    <dgm:pt modelId="{15EC127A-9E4B-417E-BAF9-F03AF4106847}" type="sibTrans" cxnId="{3FC57B98-46AB-44EC-A173-B5A37DF3C53D}">
      <dgm:prSet/>
      <dgm:spPr/>
      <dgm:t>
        <a:bodyPr/>
        <a:lstStyle/>
        <a:p>
          <a:endParaRPr lang="en-US"/>
        </a:p>
      </dgm:t>
    </dgm:pt>
    <dgm:pt modelId="{C2493381-6617-43F8-8F2C-BA545DF47BD3}">
      <dgm:prSet/>
      <dgm:spPr/>
      <dgm:t>
        <a:bodyPr/>
        <a:lstStyle/>
        <a:p>
          <a:r>
            <a:rPr lang="en-US"/>
            <a:t>Then only one can acquire the ability to  speak</a:t>
          </a:r>
        </a:p>
      </dgm:t>
    </dgm:pt>
    <dgm:pt modelId="{D89D789F-532B-45A1-BCBA-99ED8582A38D}" type="parTrans" cxnId="{F9969673-B892-451F-B141-B8CCCB4CA70F}">
      <dgm:prSet/>
      <dgm:spPr/>
      <dgm:t>
        <a:bodyPr/>
        <a:lstStyle/>
        <a:p>
          <a:endParaRPr lang="en-US"/>
        </a:p>
      </dgm:t>
    </dgm:pt>
    <dgm:pt modelId="{7AF16C36-D223-46F2-8BEF-FE952674B0C8}" type="sibTrans" cxnId="{F9969673-B892-451F-B141-B8CCCB4CA70F}">
      <dgm:prSet/>
      <dgm:spPr/>
      <dgm:t>
        <a:bodyPr/>
        <a:lstStyle/>
        <a:p>
          <a:endParaRPr lang="en-US"/>
        </a:p>
      </dgm:t>
    </dgm:pt>
    <dgm:pt modelId="{DB4A8E41-16B2-4C01-9958-25C0EF3CEABC}">
      <dgm:prSet/>
      <dgm:spPr/>
      <dgm:t>
        <a:bodyPr/>
        <a:lstStyle/>
        <a:p>
          <a:r>
            <a:rPr lang="en-US"/>
            <a:t>After speaking comes reading</a:t>
          </a:r>
        </a:p>
      </dgm:t>
    </dgm:pt>
    <dgm:pt modelId="{577334FB-948A-4779-BB33-6957B99AC0E0}" type="parTrans" cxnId="{0F5C0299-A081-464A-8056-404063A3EC4D}">
      <dgm:prSet/>
      <dgm:spPr/>
      <dgm:t>
        <a:bodyPr/>
        <a:lstStyle/>
        <a:p>
          <a:endParaRPr lang="en-US"/>
        </a:p>
      </dgm:t>
    </dgm:pt>
    <dgm:pt modelId="{44FDA8B1-F0C0-4541-A80B-4F6F080ED5E9}" type="sibTrans" cxnId="{0F5C0299-A081-464A-8056-404063A3EC4D}">
      <dgm:prSet/>
      <dgm:spPr/>
      <dgm:t>
        <a:bodyPr/>
        <a:lstStyle/>
        <a:p>
          <a:endParaRPr lang="en-US"/>
        </a:p>
      </dgm:t>
    </dgm:pt>
    <dgm:pt modelId="{F65DD9DF-85AA-4187-870F-3F30CC03B3F5}">
      <dgm:prSet/>
      <dgm:spPr/>
      <dgm:t>
        <a:bodyPr/>
        <a:lstStyle/>
        <a:p>
          <a:r>
            <a:rPr lang="en-US"/>
            <a:t>Last of all comes writing</a:t>
          </a:r>
        </a:p>
      </dgm:t>
    </dgm:pt>
    <dgm:pt modelId="{64A36A16-CDF5-4DCF-8EB2-9EA7CE975861}" type="parTrans" cxnId="{C6787C89-1444-4DE2-AC4F-7BD3DE81E069}">
      <dgm:prSet/>
      <dgm:spPr/>
      <dgm:t>
        <a:bodyPr/>
        <a:lstStyle/>
        <a:p>
          <a:endParaRPr lang="en-US"/>
        </a:p>
      </dgm:t>
    </dgm:pt>
    <dgm:pt modelId="{FAC3E920-A6CE-40BC-BA44-7B388BF94B72}" type="sibTrans" cxnId="{C6787C89-1444-4DE2-AC4F-7BD3DE81E069}">
      <dgm:prSet/>
      <dgm:spPr/>
      <dgm:t>
        <a:bodyPr/>
        <a:lstStyle/>
        <a:p>
          <a:endParaRPr lang="en-US"/>
        </a:p>
      </dgm:t>
    </dgm:pt>
    <dgm:pt modelId="{7668A08A-4D5B-400A-849A-6BB82E453E5E}" type="pres">
      <dgm:prSet presAssocID="{BB4E3AB3-82A2-402E-BD3E-E6EDCA159E01}" presName="linear" presStyleCnt="0">
        <dgm:presLayoutVars>
          <dgm:animLvl val="lvl"/>
          <dgm:resizeHandles val="exact"/>
        </dgm:presLayoutVars>
      </dgm:prSet>
      <dgm:spPr/>
    </dgm:pt>
    <dgm:pt modelId="{172106DB-6828-4C5F-A950-3DFB915B71BC}" type="pres">
      <dgm:prSet presAssocID="{C7BF1D5E-E13F-4D01-A7A2-737CE658836A}" presName="parentText" presStyleLbl="node1" presStyleIdx="0" presStyleCnt="6">
        <dgm:presLayoutVars>
          <dgm:chMax val="0"/>
          <dgm:bulletEnabled val="1"/>
        </dgm:presLayoutVars>
      </dgm:prSet>
      <dgm:spPr/>
    </dgm:pt>
    <dgm:pt modelId="{3412F1F8-557A-4C85-8409-FFFA674D10E3}" type="pres">
      <dgm:prSet presAssocID="{BD52D346-35C3-4BE8-9599-559E3720A211}" presName="spacer" presStyleCnt="0"/>
      <dgm:spPr/>
    </dgm:pt>
    <dgm:pt modelId="{BB33240C-8901-40A9-B60E-38D8B3549CF7}" type="pres">
      <dgm:prSet presAssocID="{4435DEC8-1553-437D-9750-02B8D5B008F8}" presName="parentText" presStyleLbl="node1" presStyleIdx="1" presStyleCnt="6">
        <dgm:presLayoutVars>
          <dgm:chMax val="0"/>
          <dgm:bulletEnabled val="1"/>
        </dgm:presLayoutVars>
      </dgm:prSet>
      <dgm:spPr/>
    </dgm:pt>
    <dgm:pt modelId="{502E4636-534C-4542-AFF5-2E8276580EED}" type="pres">
      <dgm:prSet presAssocID="{F906C37F-0FE9-4E05-9C6F-EAEEC3C8038E}" presName="spacer" presStyleCnt="0"/>
      <dgm:spPr/>
    </dgm:pt>
    <dgm:pt modelId="{E5678BE7-7F73-40EA-951B-B4186BAA9637}" type="pres">
      <dgm:prSet presAssocID="{BC65B83A-2A25-4EF9-B541-C86F8D64ED2B}" presName="parentText" presStyleLbl="node1" presStyleIdx="2" presStyleCnt="6">
        <dgm:presLayoutVars>
          <dgm:chMax val="0"/>
          <dgm:bulletEnabled val="1"/>
        </dgm:presLayoutVars>
      </dgm:prSet>
      <dgm:spPr/>
    </dgm:pt>
    <dgm:pt modelId="{0B59C97A-FD7B-43DB-89AA-308A6B629D2C}" type="pres">
      <dgm:prSet presAssocID="{15EC127A-9E4B-417E-BAF9-F03AF4106847}" presName="spacer" presStyleCnt="0"/>
      <dgm:spPr/>
    </dgm:pt>
    <dgm:pt modelId="{03725FC7-62B6-4379-82FC-EA00A9D3E83B}" type="pres">
      <dgm:prSet presAssocID="{C2493381-6617-43F8-8F2C-BA545DF47BD3}" presName="parentText" presStyleLbl="node1" presStyleIdx="3" presStyleCnt="6">
        <dgm:presLayoutVars>
          <dgm:chMax val="0"/>
          <dgm:bulletEnabled val="1"/>
        </dgm:presLayoutVars>
      </dgm:prSet>
      <dgm:spPr/>
    </dgm:pt>
    <dgm:pt modelId="{EB2B9B27-65E3-4B92-BC43-F07423575052}" type="pres">
      <dgm:prSet presAssocID="{7AF16C36-D223-46F2-8BEF-FE952674B0C8}" presName="spacer" presStyleCnt="0"/>
      <dgm:spPr/>
    </dgm:pt>
    <dgm:pt modelId="{586E854F-2958-476E-A1F4-A54AD870865D}" type="pres">
      <dgm:prSet presAssocID="{DB4A8E41-16B2-4C01-9958-25C0EF3CEABC}" presName="parentText" presStyleLbl="node1" presStyleIdx="4" presStyleCnt="6">
        <dgm:presLayoutVars>
          <dgm:chMax val="0"/>
          <dgm:bulletEnabled val="1"/>
        </dgm:presLayoutVars>
      </dgm:prSet>
      <dgm:spPr/>
    </dgm:pt>
    <dgm:pt modelId="{5CF16D43-376C-4058-BE82-54D35210AC75}" type="pres">
      <dgm:prSet presAssocID="{44FDA8B1-F0C0-4541-A80B-4F6F080ED5E9}" presName="spacer" presStyleCnt="0"/>
      <dgm:spPr/>
    </dgm:pt>
    <dgm:pt modelId="{51994622-3256-4142-9233-12996982E181}" type="pres">
      <dgm:prSet presAssocID="{F65DD9DF-85AA-4187-870F-3F30CC03B3F5}" presName="parentText" presStyleLbl="node1" presStyleIdx="5" presStyleCnt="6">
        <dgm:presLayoutVars>
          <dgm:chMax val="0"/>
          <dgm:bulletEnabled val="1"/>
        </dgm:presLayoutVars>
      </dgm:prSet>
      <dgm:spPr/>
    </dgm:pt>
  </dgm:ptLst>
  <dgm:cxnLst>
    <dgm:cxn modelId="{EE22BF13-F69D-4444-BFB8-D75D10A6C756}" type="presOf" srcId="{DB4A8E41-16B2-4C01-9958-25C0EF3CEABC}" destId="{586E854F-2958-476E-A1F4-A54AD870865D}" srcOrd="0" destOrd="0" presId="urn:microsoft.com/office/officeart/2005/8/layout/vList2"/>
    <dgm:cxn modelId="{8CBE3919-D54A-4DB4-86D8-DCDEBA3BBB9D}" srcId="{BB4E3AB3-82A2-402E-BD3E-E6EDCA159E01}" destId="{4435DEC8-1553-437D-9750-02B8D5B008F8}" srcOrd="1" destOrd="0" parTransId="{F38B2C93-8BF8-4486-8C03-EF9DE44CD748}" sibTransId="{F906C37F-0FE9-4E05-9C6F-EAEEC3C8038E}"/>
    <dgm:cxn modelId="{CC0E4C2B-BAF1-433E-8BD2-DCA262935EB6}" type="presOf" srcId="{BB4E3AB3-82A2-402E-BD3E-E6EDCA159E01}" destId="{7668A08A-4D5B-400A-849A-6BB82E453E5E}" srcOrd="0" destOrd="0" presId="urn:microsoft.com/office/officeart/2005/8/layout/vList2"/>
    <dgm:cxn modelId="{6C2C6230-A58D-4B17-B593-26F3417A4481}" type="presOf" srcId="{BC65B83A-2A25-4EF9-B541-C86F8D64ED2B}" destId="{E5678BE7-7F73-40EA-951B-B4186BAA9637}" srcOrd="0" destOrd="0" presId="urn:microsoft.com/office/officeart/2005/8/layout/vList2"/>
    <dgm:cxn modelId="{7E095847-F89D-4442-BE1E-07266A7F0ABE}" type="presOf" srcId="{F65DD9DF-85AA-4187-870F-3F30CC03B3F5}" destId="{51994622-3256-4142-9233-12996982E181}" srcOrd="0" destOrd="0" presId="urn:microsoft.com/office/officeart/2005/8/layout/vList2"/>
    <dgm:cxn modelId="{BC887A4A-9A50-4549-B3CC-9440033CD3B1}" type="presOf" srcId="{C2493381-6617-43F8-8F2C-BA545DF47BD3}" destId="{03725FC7-62B6-4379-82FC-EA00A9D3E83B}" srcOrd="0" destOrd="0" presId="urn:microsoft.com/office/officeart/2005/8/layout/vList2"/>
    <dgm:cxn modelId="{8750654E-7393-4F52-BBBF-3F30531EAE33}" type="presOf" srcId="{C7BF1D5E-E13F-4D01-A7A2-737CE658836A}" destId="{172106DB-6828-4C5F-A950-3DFB915B71BC}" srcOrd="0" destOrd="0" presId="urn:microsoft.com/office/officeart/2005/8/layout/vList2"/>
    <dgm:cxn modelId="{F9969673-B892-451F-B141-B8CCCB4CA70F}" srcId="{BB4E3AB3-82A2-402E-BD3E-E6EDCA159E01}" destId="{C2493381-6617-43F8-8F2C-BA545DF47BD3}" srcOrd="3" destOrd="0" parTransId="{D89D789F-532B-45A1-BCBA-99ED8582A38D}" sibTransId="{7AF16C36-D223-46F2-8BEF-FE952674B0C8}"/>
    <dgm:cxn modelId="{C6787C89-1444-4DE2-AC4F-7BD3DE81E069}" srcId="{BB4E3AB3-82A2-402E-BD3E-E6EDCA159E01}" destId="{F65DD9DF-85AA-4187-870F-3F30CC03B3F5}" srcOrd="5" destOrd="0" parTransId="{64A36A16-CDF5-4DCF-8EB2-9EA7CE975861}" sibTransId="{FAC3E920-A6CE-40BC-BA44-7B388BF94B72}"/>
    <dgm:cxn modelId="{3FC57B98-46AB-44EC-A173-B5A37DF3C53D}" srcId="{BB4E3AB3-82A2-402E-BD3E-E6EDCA159E01}" destId="{BC65B83A-2A25-4EF9-B541-C86F8D64ED2B}" srcOrd="2" destOrd="0" parTransId="{7BE31BE9-5CEB-494A-94BF-263143FA02AD}" sibTransId="{15EC127A-9E4B-417E-BAF9-F03AF4106847}"/>
    <dgm:cxn modelId="{0F5C0299-A081-464A-8056-404063A3EC4D}" srcId="{BB4E3AB3-82A2-402E-BD3E-E6EDCA159E01}" destId="{DB4A8E41-16B2-4C01-9958-25C0EF3CEABC}" srcOrd="4" destOrd="0" parTransId="{577334FB-948A-4779-BB33-6957B99AC0E0}" sibTransId="{44FDA8B1-F0C0-4541-A80B-4F6F080ED5E9}"/>
    <dgm:cxn modelId="{41B76DE5-EACD-457E-BB8B-8CB1813D4C14}" type="presOf" srcId="{4435DEC8-1553-437D-9750-02B8D5B008F8}" destId="{BB33240C-8901-40A9-B60E-38D8B3549CF7}" srcOrd="0" destOrd="0" presId="urn:microsoft.com/office/officeart/2005/8/layout/vList2"/>
    <dgm:cxn modelId="{7F7067EA-02AD-4149-BCA2-1B719DB87784}" srcId="{BB4E3AB3-82A2-402E-BD3E-E6EDCA159E01}" destId="{C7BF1D5E-E13F-4D01-A7A2-737CE658836A}" srcOrd="0" destOrd="0" parTransId="{04A9F732-E8CE-4559-88BC-9D7C22F5D96A}" sibTransId="{BD52D346-35C3-4BE8-9599-559E3720A211}"/>
    <dgm:cxn modelId="{5EC458C1-59F6-43C2-836B-D7FDA74BD259}" type="presParOf" srcId="{7668A08A-4D5B-400A-849A-6BB82E453E5E}" destId="{172106DB-6828-4C5F-A950-3DFB915B71BC}" srcOrd="0" destOrd="0" presId="urn:microsoft.com/office/officeart/2005/8/layout/vList2"/>
    <dgm:cxn modelId="{DEA91FBD-C82F-49A5-96C6-D193A72AF55B}" type="presParOf" srcId="{7668A08A-4D5B-400A-849A-6BB82E453E5E}" destId="{3412F1F8-557A-4C85-8409-FFFA674D10E3}" srcOrd="1" destOrd="0" presId="urn:microsoft.com/office/officeart/2005/8/layout/vList2"/>
    <dgm:cxn modelId="{ED2202FA-1D89-4E7F-9900-8488C415CFA4}" type="presParOf" srcId="{7668A08A-4D5B-400A-849A-6BB82E453E5E}" destId="{BB33240C-8901-40A9-B60E-38D8B3549CF7}" srcOrd="2" destOrd="0" presId="urn:microsoft.com/office/officeart/2005/8/layout/vList2"/>
    <dgm:cxn modelId="{37330E61-0C87-46E1-84EE-643DBE9B44A5}" type="presParOf" srcId="{7668A08A-4D5B-400A-849A-6BB82E453E5E}" destId="{502E4636-534C-4542-AFF5-2E8276580EED}" srcOrd="3" destOrd="0" presId="urn:microsoft.com/office/officeart/2005/8/layout/vList2"/>
    <dgm:cxn modelId="{D17D48F3-58FB-4753-AEAD-3CA774DDF437}" type="presParOf" srcId="{7668A08A-4D5B-400A-849A-6BB82E453E5E}" destId="{E5678BE7-7F73-40EA-951B-B4186BAA9637}" srcOrd="4" destOrd="0" presId="urn:microsoft.com/office/officeart/2005/8/layout/vList2"/>
    <dgm:cxn modelId="{6D361ED8-8CED-43D6-A91B-0DDE244593A3}" type="presParOf" srcId="{7668A08A-4D5B-400A-849A-6BB82E453E5E}" destId="{0B59C97A-FD7B-43DB-89AA-308A6B629D2C}" srcOrd="5" destOrd="0" presId="urn:microsoft.com/office/officeart/2005/8/layout/vList2"/>
    <dgm:cxn modelId="{D09CF13E-C191-4692-8B9D-AD51CFB2400C}" type="presParOf" srcId="{7668A08A-4D5B-400A-849A-6BB82E453E5E}" destId="{03725FC7-62B6-4379-82FC-EA00A9D3E83B}" srcOrd="6" destOrd="0" presId="urn:microsoft.com/office/officeart/2005/8/layout/vList2"/>
    <dgm:cxn modelId="{C02D6A6F-8B87-40CC-9DFB-E7542D57D84D}" type="presParOf" srcId="{7668A08A-4D5B-400A-849A-6BB82E453E5E}" destId="{EB2B9B27-65E3-4B92-BC43-F07423575052}" srcOrd="7" destOrd="0" presId="urn:microsoft.com/office/officeart/2005/8/layout/vList2"/>
    <dgm:cxn modelId="{5E0F8010-A63B-4092-8ADF-773465EDFC53}" type="presParOf" srcId="{7668A08A-4D5B-400A-849A-6BB82E453E5E}" destId="{586E854F-2958-476E-A1F4-A54AD870865D}" srcOrd="8" destOrd="0" presId="urn:microsoft.com/office/officeart/2005/8/layout/vList2"/>
    <dgm:cxn modelId="{67F9EBE8-4F02-414D-BA39-98232E295F02}" type="presParOf" srcId="{7668A08A-4D5B-400A-849A-6BB82E453E5E}" destId="{5CF16D43-376C-4058-BE82-54D35210AC75}" srcOrd="9" destOrd="0" presId="urn:microsoft.com/office/officeart/2005/8/layout/vList2"/>
    <dgm:cxn modelId="{5A990066-C1E1-4B6F-81C8-2886B9620146}" type="presParOf" srcId="{7668A08A-4D5B-400A-849A-6BB82E453E5E}" destId="{51994622-3256-4142-9233-12996982E18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72F7C0-4DCD-4530-9789-2C219E2A648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D15E646-244D-4358-8FB2-0E4EB1018EF2}">
      <dgm:prSet/>
      <dgm:spPr/>
      <dgm:t>
        <a:bodyPr/>
        <a:lstStyle/>
        <a:p>
          <a:pPr>
            <a:lnSpc>
              <a:spcPct val="100000"/>
            </a:lnSpc>
          </a:pPr>
          <a:r>
            <a:rPr lang="en-US" b="1"/>
            <a:t>The listening and reading skills are  called Receptive Skills (Passive Skills)</a:t>
          </a:r>
          <a:endParaRPr lang="en-US"/>
        </a:p>
      </dgm:t>
    </dgm:pt>
    <dgm:pt modelId="{ACBD4CE3-A61F-40FB-B65F-842F6B9F71E2}" type="parTrans" cxnId="{B69320D6-BF7F-4D8E-AAD9-41CA8DB78295}">
      <dgm:prSet/>
      <dgm:spPr/>
      <dgm:t>
        <a:bodyPr/>
        <a:lstStyle/>
        <a:p>
          <a:endParaRPr lang="en-US"/>
        </a:p>
      </dgm:t>
    </dgm:pt>
    <dgm:pt modelId="{F59ED30D-DDDD-4CBB-B77E-6C947EB0797B}" type="sibTrans" cxnId="{B69320D6-BF7F-4D8E-AAD9-41CA8DB78295}">
      <dgm:prSet/>
      <dgm:spPr/>
      <dgm:t>
        <a:bodyPr/>
        <a:lstStyle/>
        <a:p>
          <a:pPr>
            <a:lnSpc>
              <a:spcPct val="100000"/>
            </a:lnSpc>
          </a:pPr>
          <a:endParaRPr lang="en-US"/>
        </a:p>
      </dgm:t>
    </dgm:pt>
    <dgm:pt modelId="{7D1B60C1-B3BF-43A4-A020-671C9BB564AF}">
      <dgm:prSet/>
      <dgm:spPr/>
      <dgm:t>
        <a:bodyPr/>
        <a:lstStyle/>
        <a:p>
          <a:pPr>
            <a:lnSpc>
              <a:spcPct val="100000"/>
            </a:lnSpc>
          </a:pPr>
          <a:r>
            <a:rPr lang="en-US" b="1"/>
            <a:t>While listening and reading the  communicator is at the receiving end</a:t>
          </a:r>
          <a:endParaRPr lang="en-US"/>
        </a:p>
      </dgm:t>
    </dgm:pt>
    <dgm:pt modelId="{9CE68F2C-9FC6-44C7-8D63-72F228C9B988}" type="parTrans" cxnId="{8EF34D6D-D03E-48F9-A762-82EA21D5361E}">
      <dgm:prSet/>
      <dgm:spPr/>
      <dgm:t>
        <a:bodyPr/>
        <a:lstStyle/>
        <a:p>
          <a:endParaRPr lang="en-US"/>
        </a:p>
      </dgm:t>
    </dgm:pt>
    <dgm:pt modelId="{1A2160F6-2683-4510-8290-AC46C310FAC9}" type="sibTrans" cxnId="{8EF34D6D-D03E-48F9-A762-82EA21D5361E}">
      <dgm:prSet/>
      <dgm:spPr/>
      <dgm:t>
        <a:bodyPr/>
        <a:lstStyle/>
        <a:p>
          <a:pPr>
            <a:lnSpc>
              <a:spcPct val="100000"/>
            </a:lnSpc>
          </a:pPr>
          <a:endParaRPr lang="en-US"/>
        </a:p>
      </dgm:t>
    </dgm:pt>
    <dgm:pt modelId="{AB2F1651-93AE-4C35-B05E-AA488EC08F9C}">
      <dgm:prSet/>
      <dgm:spPr/>
      <dgm:t>
        <a:bodyPr/>
        <a:lstStyle/>
        <a:p>
          <a:pPr>
            <a:lnSpc>
              <a:spcPct val="100000"/>
            </a:lnSpc>
          </a:pPr>
          <a:r>
            <a:rPr lang="en-US" b="1"/>
            <a:t>Speaking and writing are called  Productive Skills (Active Skills)</a:t>
          </a:r>
          <a:endParaRPr lang="en-US"/>
        </a:p>
      </dgm:t>
    </dgm:pt>
    <dgm:pt modelId="{E958A4EC-A820-4152-9106-D9B95C474CEC}" type="parTrans" cxnId="{875CD688-E17A-4E28-858F-EA2739D2E691}">
      <dgm:prSet/>
      <dgm:spPr/>
      <dgm:t>
        <a:bodyPr/>
        <a:lstStyle/>
        <a:p>
          <a:endParaRPr lang="en-US"/>
        </a:p>
      </dgm:t>
    </dgm:pt>
    <dgm:pt modelId="{5CC6435C-2F3C-4F6D-9B35-1896D3D76964}" type="sibTrans" cxnId="{875CD688-E17A-4E28-858F-EA2739D2E691}">
      <dgm:prSet/>
      <dgm:spPr/>
      <dgm:t>
        <a:bodyPr/>
        <a:lstStyle/>
        <a:p>
          <a:pPr>
            <a:lnSpc>
              <a:spcPct val="100000"/>
            </a:lnSpc>
          </a:pPr>
          <a:endParaRPr lang="en-US"/>
        </a:p>
      </dgm:t>
    </dgm:pt>
    <dgm:pt modelId="{FBF5BF47-D342-499B-AE50-3B7DCB96F2C1}">
      <dgm:prSet/>
      <dgm:spPr/>
      <dgm:t>
        <a:bodyPr/>
        <a:lstStyle/>
        <a:p>
          <a:pPr>
            <a:lnSpc>
              <a:spcPct val="100000"/>
            </a:lnSpc>
          </a:pPr>
          <a:r>
            <a:rPr lang="en-US" b="1"/>
            <a:t>While speaking and writing the  communicator is at the transmitting  end</a:t>
          </a:r>
          <a:endParaRPr lang="en-US"/>
        </a:p>
      </dgm:t>
    </dgm:pt>
    <dgm:pt modelId="{DF616089-A70A-48E7-B97B-DAE02D8019B5}" type="parTrans" cxnId="{0E7C68B1-6E8D-4884-856D-7A337AB0889C}">
      <dgm:prSet/>
      <dgm:spPr/>
      <dgm:t>
        <a:bodyPr/>
        <a:lstStyle/>
        <a:p>
          <a:endParaRPr lang="en-US"/>
        </a:p>
      </dgm:t>
    </dgm:pt>
    <dgm:pt modelId="{03BF7DA7-CE37-4F82-A5A4-EDC454650E07}" type="sibTrans" cxnId="{0E7C68B1-6E8D-4884-856D-7A337AB0889C}">
      <dgm:prSet/>
      <dgm:spPr/>
      <dgm:t>
        <a:bodyPr/>
        <a:lstStyle/>
        <a:p>
          <a:endParaRPr lang="en-US"/>
        </a:p>
      </dgm:t>
    </dgm:pt>
    <dgm:pt modelId="{9FE243B5-F9CD-4195-8328-BB7A5F45780F}" type="pres">
      <dgm:prSet presAssocID="{D472F7C0-4DCD-4530-9789-2C219E2A6480}" presName="root" presStyleCnt="0">
        <dgm:presLayoutVars>
          <dgm:dir/>
          <dgm:resizeHandles val="exact"/>
        </dgm:presLayoutVars>
      </dgm:prSet>
      <dgm:spPr/>
    </dgm:pt>
    <dgm:pt modelId="{28C73D5B-4310-40B7-8B0E-443BBFFAE157}" type="pres">
      <dgm:prSet presAssocID="{D472F7C0-4DCD-4530-9789-2C219E2A6480}" presName="container" presStyleCnt="0">
        <dgm:presLayoutVars>
          <dgm:dir/>
          <dgm:resizeHandles val="exact"/>
        </dgm:presLayoutVars>
      </dgm:prSet>
      <dgm:spPr/>
    </dgm:pt>
    <dgm:pt modelId="{0AA11136-6DE3-45FA-99E0-03A99599E5DE}" type="pres">
      <dgm:prSet presAssocID="{7D15E646-244D-4358-8FB2-0E4EB1018EF2}" presName="compNode" presStyleCnt="0"/>
      <dgm:spPr/>
    </dgm:pt>
    <dgm:pt modelId="{BFE0ECBF-A052-4480-A04F-8E57A3E83E44}" type="pres">
      <dgm:prSet presAssocID="{7D15E646-244D-4358-8FB2-0E4EB1018EF2}" presName="iconBgRect" presStyleLbl="bgShp" presStyleIdx="0" presStyleCnt="4"/>
      <dgm:spPr/>
    </dgm:pt>
    <dgm:pt modelId="{6DED40A1-DBA3-4169-8795-BBEE97B891F4}" type="pres">
      <dgm:prSet presAssocID="{7D15E646-244D-4358-8FB2-0E4EB1018E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D8D51F05-FFF2-45BD-A989-E8005E474473}" type="pres">
      <dgm:prSet presAssocID="{7D15E646-244D-4358-8FB2-0E4EB1018EF2}" presName="spaceRect" presStyleCnt="0"/>
      <dgm:spPr/>
    </dgm:pt>
    <dgm:pt modelId="{1DA358A7-7DD4-4628-AC13-EBE64C0BA9A1}" type="pres">
      <dgm:prSet presAssocID="{7D15E646-244D-4358-8FB2-0E4EB1018EF2}" presName="textRect" presStyleLbl="revTx" presStyleIdx="0" presStyleCnt="4">
        <dgm:presLayoutVars>
          <dgm:chMax val="1"/>
          <dgm:chPref val="1"/>
        </dgm:presLayoutVars>
      </dgm:prSet>
      <dgm:spPr/>
    </dgm:pt>
    <dgm:pt modelId="{CC424CB7-9549-42FF-BFBA-C23431F51480}" type="pres">
      <dgm:prSet presAssocID="{F59ED30D-DDDD-4CBB-B77E-6C947EB0797B}" presName="sibTrans" presStyleLbl="sibTrans2D1" presStyleIdx="0" presStyleCnt="0"/>
      <dgm:spPr/>
    </dgm:pt>
    <dgm:pt modelId="{6B82892B-CADB-47FC-A308-265C85EFCC86}" type="pres">
      <dgm:prSet presAssocID="{7D1B60C1-B3BF-43A4-A020-671C9BB564AF}" presName="compNode" presStyleCnt="0"/>
      <dgm:spPr/>
    </dgm:pt>
    <dgm:pt modelId="{94243EFA-4523-49AD-9521-B7AE6EFDF099}" type="pres">
      <dgm:prSet presAssocID="{7D1B60C1-B3BF-43A4-A020-671C9BB564AF}" presName="iconBgRect" presStyleLbl="bgShp" presStyleIdx="1" presStyleCnt="4"/>
      <dgm:spPr/>
    </dgm:pt>
    <dgm:pt modelId="{B4655385-D3B5-4B1B-911D-6D18B3E274FC}" type="pres">
      <dgm:prSet presAssocID="{7D1B60C1-B3BF-43A4-A020-671C9BB564A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phones"/>
        </a:ext>
      </dgm:extLst>
    </dgm:pt>
    <dgm:pt modelId="{791BAAE3-7BCF-41C5-B964-DACAA008CDE3}" type="pres">
      <dgm:prSet presAssocID="{7D1B60C1-B3BF-43A4-A020-671C9BB564AF}" presName="spaceRect" presStyleCnt="0"/>
      <dgm:spPr/>
    </dgm:pt>
    <dgm:pt modelId="{AD84788C-5ACB-423B-BDD7-31212559A496}" type="pres">
      <dgm:prSet presAssocID="{7D1B60C1-B3BF-43A4-A020-671C9BB564AF}" presName="textRect" presStyleLbl="revTx" presStyleIdx="1" presStyleCnt="4">
        <dgm:presLayoutVars>
          <dgm:chMax val="1"/>
          <dgm:chPref val="1"/>
        </dgm:presLayoutVars>
      </dgm:prSet>
      <dgm:spPr/>
    </dgm:pt>
    <dgm:pt modelId="{11D0CCE9-ADE3-4761-8B01-B2202B0514F8}" type="pres">
      <dgm:prSet presAssocID="{1A2160F6-2683-4510-8290-AC46C310FAC9}" presName="sibTrans" presStyleLbl="sibTrans2D1" presStyleIdx="0" presStyleCnt="0"/>
      <dgm:spPr/>
    </dgm:pt>
    <dgm:pt modelId="{ADCB4EC4-9334-409E-A39D-999B39C349F8}" type="pres">
      <dgm:prSet presAssocID="{AB2F1651-93AE-4C35-B05E-AA488EC08F9C}" presName="compNode" presStyleCnt="0"/>
      <dgm:spPr/>
    </dgm:pt>
    <dgm:pt modelId="{012B571B-6E60-4356-9CC4-4B39714FEF0D}" type="pres">
      <dgm:prSet presAssocID="{AB2F1651-93AE-4C35-B05E-AA488EC08F9C}" presName="iconBgRect" presStyleLbl="bgShp" presStyleIdx="2" presStyleCnt="4"/>
      <dgm:spPr/>
    </dgm:pt>
    <dgm:pt modelId="{FDFC147C-2BCC-4FAF-90AF-7A15BA91425F}" type="pres">
      <dgm:prSet presAssocID="{AB2F1651-93AE-4C35-B05E-AA488EC08F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D8148234-C2EA-4D07-8C45-6B1C54000400}" type="pres">
      <dgm:prSet presAssocID="{AB2F1651-93AE-4C35-B05E-AA488EC08F9C}" presName="spaceRect" presStyleCnt="0"/>
      <dgm:spPr/>
    </dgm:pt>
    <dgm:pt modelId="{2F1686B2-8A02-4142-ABDD-56F24E79E8DD}" type="pres">
      <dgm:prSet presAssocID="{AB2F1651-93AE-4C35-B05E-AA488EC08F9C}" presName="textRect" presStyleLbl="revTx" presStyleIdx="2" presStyleCnt="4">
        <dgm:presLayoutVars>
          <dgm:chMax val="1"/>
          <dgm:chPref val="1"/>
        </dgm:presLayoutVars>
      </dgm:prSet>
      <dgm:spPr/>
    </dgm:pt>
    <dgm:pt modelId="{96DF3AB7-48B5-4A3D-8E44-0DAE6E4DA492}" type="pres">
      <dgm:prSet presAssocID="{5CC6435C-2F3C-4F6D-9B35-1896D3D76964}" presName="sibTrans" presStyleLbl="sibTrans2D1" presStyleIdx="0" presStyleCnt="0"/>
      <dgm:spPr/>
    </dgm:pt>
    <dgm:pt modelId="{8B105163-63DE-4903-BE67-A5EAD550D202}" type="pres">
      <dgm:prSet presAssocID="{FBF5BF47-D342-499B-AE50-3B7DCB96F2C1}" presName="compNode" presStyleCnt="0"/>
      <dgm:spPr/>
    </dgm:pt>
    <dgm:pt modelId="{3436EA6D-BCBE-40FB-833B-03C7FB5AD605}" type="pres">
      <dgm:prSet presAssocID="{FBF5BF47-D342-499B-AE50-3B7DCB96F2C1}" presName="iconBgRect" presStyleLbl="bgShp" presStyleIdx="3" presStyleCnt="4"/>
      <dgm:spPr/>
    </dgm:pt>
    <dgm:pt modelId="{37145110-F438-46BB-8D7C-B3DFFBD0D0B0}" type="pres">
      <dgm:prSet presAssocID="{FBF5BF47-D342-499B-AE50-3B7DCB96F2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dio microphone"/>
        </a:ext>
      </dgm:extLst>
    </dgm:pt>
    <dgm:pt modelId="{7B7C04E7-24F4-4120-B641-FAD5246930D2}" type="pres">
      <dgm:prSet presAssocID="{FBF5BF47-D342-499B-AE50-3B7DCB96F2C1}" presName="spaceRect" presStyleCnt="0"/>
      <dgm:spPr/>
    </dgm:pt>
    <dgm:pt modelId="{33B78898-2FA1-4E92-B551-4608B57F2622}" type="pres">
      <dgm:prSet presAssocID="{FBF5BF47-D342-499B-AE50-3B7DCB96F2C1}" presName="textRect" presStyleLbl="revTx" presStyleIdx="3" presStyleCnt="4">
        <dgm:presLayoutVars>
          <dgm:chMax val="1"/>
          <dgm:chPref val="1"/>
        </dgm:presLayoutVars>
      </dgm:prSet>
      <dgm:spPr/>
    </dgm:pt>
  </dgm:ptLst>
  <dgm:cxnLst>
    <dgm:cxn modelId="{2C56D503-8912-4359-A784-AF61BE58D10F}" type="presOf" srcId="{7D1B60C1-B3BF-43A4-A020-671C9BB564AF}" destId="{AD84788C-5ACB-423B-BDD7-31212559A496}" srcOrd="0" destOrd="0" presId="urn:microsoft.com/office/officeart/2018/2/layout/IconCircleList"/>
    <dgm:cxn modelId="{29E7FF12-F930-464A-B611-BDCDBACFFBC9}" type="presOf" srcId="{5CC6435C-2F3C-4F6D-9B35-1896D3D76964}" destId="{96DF3AB7-48B5-4A3D-8E44-0DAE6E4DA492}" srcOrd="0" destOrd="0" presId="urn:microsoft.com/office/officeart/2018/2/layout/IconCircleList"/>
    <dgm:cxn modelId="{8EF34D6D-D03E-48F9-A762-82EA21D5361E}" srcId="{D472F7C0-4DCD-4530-9789-2C219E2A6480}" destId="{7D1B60C1-B3BF-43A4-A020-671C9BB564AF}" srcOrd="1" destOrd="0" parTransId="{9CE68F2C-9FC6-44C7-8D63-72F228C9B988}" sibTransId="{1A2160F6-2683-4510-8290-AC46C310FAC9}"/>
    <dgm:cxn modelId="{875CD688-E17A-4E28-858F-EA2739D2E691}" srcId="{D472F7C0-4DCD-4530-9789-2C219E2A6480}" destId="{AB2F1651-93AE-4C35-B05E-AA488EC08F9C}" srcOrd="2" destOrd="0" parTransId="{E958A4EC-A820-4152-9106-D9B95C474CEC}" sibTransId="{5CC6435C-2F3C-4F6D-9B35-1896D3D76964}"/>
    <dgm:cxn modelId="{131FB0AA-839C-4D13-8737-682D3F541081}" type="presOf" srcId="{FBF5BF47-D342-499B-AE50-3B7DCB96F2C1}" destId="{33B78898-2FA1-4E92-B551-4608B57F2622}" srcOrd="0" destOrd="0" presId="urn:microsoft.com/office/officeart/2018/2/layout/IconCircleList"/>
    <dgm:cxn modelId="{0E7C68B1-6E8D-4884-856D-7A337AB0889C}" srcId="{D472F7C0-4DCD-4530-9789-2C219E2A6480}" destId="{FBF5BF47-D342-499B-AE50-3B7DCB96F2C1}" srcOrd="3" destOrd="0" parTransId="{DF616089-A70A-48E7-B97B-DAE02D8019B5}" sibTransId="{03BF7DA7-CE37-4F82-A5A4-EDC454650E07}"/>
    <dgm:cxn modelId="{16BB8BC1-E924-4AC9-9837-309800A4701B}" type="presOf" srcId="{AB2F1651-93AE-4C35-B05E-AA488EC08F9C}" destId="{2F1686B2-8A02-4142-ABDD-56F24E79E8DD}" srcOrd="0" destOrd="0" presId="urn:microsoft.com/office/officeart/2018/2/layout/IconCircleList"/>
    <dgm:cxn modelId="{09B511C3-2926-4CB0-9898-2976682BAC68}" type="presOf" srcId="{F59ED30D-DDDD-4CBB-B77E-6C947EB0797B}" destId="{CC424CB7-9549-42FF-BFBA-C23431F51480}" srcOrd="0" destOrd="0" presId="urn:microsoft.com/office/officeart/2018/2/layout/IconCircleList"/>
    <dgm:cxn modelId="{FC5C98C4-BFFE-493F-A6FF-256322FACBFC}" type="presOf" srcId="{7D15E646-244D-4358-8FB2-0E4EB1018EF2}" destId="{1DA358A7-7DD4-4628-AC13-EBE64C0BA9A1}" srcOrd="0" destOrd="0" presId="urn:microsoft.com/office/officeart/2018/2/layout/IconCircleList"/>
    <dgm:cxn modelId="{1E12DFCA-1721-4F30-98CE-C804DD147EFB}" type="presOf" srcId="{1A2160F6-2683-4510-8290-AC46C310FAC9}" destId="{11D0CCE9-ADE3-4761-8B01-B2202B0514F8}" srcOrd="0" destOrd="0" presId="urn:microsoft.com/office/officeart/2018/2/layout/IconCircleList"/>
    <dgm:cxn modelId="{B69320D6-BF7F-4D8E-AAD9-41CA8DB78295}" srcId="{D472F7C0-4DCD-4530-9789-2C219E2A6480}" destId="{7D15E646-244D-4358-8FB2-0E4EB1018EF2}" srcOrd="0" destOrd="0" parTransId="{ACBD4CE3-A61F-40FB-B65F-842F6B9F71E2}" sibTransId="{F59ED30D-DDDD-4CBB-B77E-6C947EB0797B}"/>
    <dgm:cxn modelId="{5152F5D8-D526-44A4-9136-55CC6211EDB1}" type="presOf" srcId="{D472F7C0-4DCD-4530-9789-2C219E2A6480}" destId="{9FE243B5-F9CD-4195-8328-BB7A5F45780F}" srcOrd="0" destOrd="0" presId="urn:microsoft.com/office/officeart/2018/2/layout/IconCircleList"/>
    <dgm:cxn modelId="{7A33BFCF-DE8A-4DFA-AFF1-AAB87B1E023E}" type="presParOf" srcId="{9FE243B5-F9CD-4195-8328-BB7A5F45780F}" destId="{28C73D5B-4310-40B7-8B0E-443BBFFAE157}" srcOrd="0" destOrd="0" presId="urn:microsoft.com/office/officeart/2018/2/layout/IconCircleList"/>
    <dgm:cxn modelId="{981079AF-04C8-4162-81BF-41B8189BC0CC}" type="presParOf" srcId="{28C73D5B-4310-40B7-8B0E-443BBFFAE157}" destId="{0AA11136-6DE3-45FA-99E0-03A99599E5DE}" srcOrd="0" destOrd="0" presId="urn:microsoft.com/office/officeart/2018/2/layout/IconCircleList"/>
    <dgm:cxn modelId="{C15F9ED4-834A-49D7-9F16-3B2871DCE8A5}" type="presParOf" srcId="{0AA11136-6DE3-45FA-99E0-03A99599E5DE}" destId="{BFE0ECBF-A052-4480-A04F-8E57A3E83E44}" srcOrd="0" destOrd="0" presId="urn:microsoft.com/office/officeart/2018/2/layout/IconCircleList"/>
    <dgm:cxn modelId="{8118B41F-EF33-4C0F-ACD4-26138100EB7C}" type="presParOf" srcId="{0AA11136-6DE3-45FA-99E0-03A99599E5DE}" destId="{6DED40A1-DBA3-4169-8795-BBEE97B891F4}" srcOrd="1" destOrd="0" presId="urn:microsoft.com/office/officeart/2018/2/layout/IconCircleList"/>
    <dgm:cxn modelId="{BC1B18CD-D96D-4D28-9A21-346E81F0355F}" type="presParOf" srcId="{0AA11136-6DE3-45FA-99E0-03A99599E5DE}" destId="{D8D51F05-FFF2-45BD-A989-E8005E474473}" srcOrd="2" destOrd="0" presId="urn:microsoft.com/office/officeart/2018/2/layout/IconCircleList"/>
    <dgm:cxn modelId="{EB847EC9-59BB-442C-AE6C-DBBB80080F29}" type="presParOf" srcId="{0AA11136-6DE3-45FA-99E0-03A99599E5DE}" destId="{1DA358A7-7DD4-4628-AC13-EBE64C0BA9A1}" srcOrd="3" destOrd="0" presId="urn:microsoft.com/office/officeart/2018/2/layout/IconCircleList"/>
    <dgm:cxn modelId="{DEF3CB90-CA1D-4628-8DFA-BB5EE742EA02}" type="presParOf" srcId="{28C73D5B-4310-40B7-8B0E-443BBFFAE157}" destId="{CC424CB7-9549-42FF-BFBA-C23431F51480}" srcOrd="1" destOrd="0" presId="urn:microsoft.com/office/officeart/2018/2/layout/IconCircleList"/>
    <dgm:cxn modelId="{5AC9B26C-53F9-43DD-8E0D-01F4C0AC3290}" type="presParOf" srcId="{28C73D5B-4310-40B7-8B0E-443BBFFAE157}" destId="{6B82892B-CADB-47FC-A308-265C85EFCC86}" srcOrd="2" destOrd="0" presId="urn:microsoft.com/office/officeart/2018/2/layout/IconCircleList"/>
    <dgm:cxn modelId="{8C7CD9D6-D617-49DD-8806-B0E55DF31957}" type="presParOf" srcId="{6B82892B-CADB-47FC-A308-265C85EFCC86}" destId="{94243EFA-4523-49AD-9521-B7AE6EFDF099}" srcOrd="0" destOrd="0" presId="urn:microsoft.com/office/officeart/2018/2/layout/IconCircleList"/>
    <dgm:cxn modelId="{F041A7E9-3969-4073-AA9A-7810A9E6DE87}" type="presParOf" srcId="{6B82892B-CADB-47FC-A308-265C85EFCC86}" destId="{B4655385-D3B5-4B1B-911D-6D18B3E274FC}" srcOrd="1" destOrd="0" presId="urn:microsoft.com/office/officeart/2018/2/layout/IconCircleList"/>
    <dgm:cxn modelId="{AA2C29C8-8258-4212-A03F-88AE46B87BFC}" type="presParOf" srcId="{6B82892B-CADB-47FC-A308-265C85EFCC86}" destId="{791BAAE3-7BCF-41C5-B964-DACAA008CDE3}" srcOrd="2" destOrd="0" presId="urn:microsoft.com/office/officeart/2018/2/layout/IconCircleList"/>
    <dgm:cxn modelId="{4409DA92-F9D6-4427-B916-4B094136E8D3}" type="presParOf" srcId="{6B82892B-CADB-47FC-A308-265C85EFCC86}" destId="{AD84788C-5ACB-423B-BDD7-31212559A496}" srcOrd="3" destOrd="0" presId="urn:microsoft.com/office/officeart/2018/2/layout/IconCircleList"/>
    <dgm:cxn modelId="{A793B4EC-7F82-4BA4-8ED2-E844FF37230D}" type="presParOf" srcId="{28C73D5B-4310-40B7-8B0E-443BBFFAE157}" destId="{11D0CCE9-ADE3-4761-8B01-B2202B0514F8}" srcOrd="3" destOrd="0" presId="urn:microsoft.com/office/officeart/2018/2/layout/IconCircleList"/>
    <dgm:cxn modelId="{CC7339E4-F231-4BB0-ADFA-A3657DF65443}" type="presParOf" srcId="{28C73D5B-4310-40B7-8B0E-443BBFFAE157}" destId="{ADCB4EC4-9334-409E-A39D-999B39C349F8}" srcOrd="4" destOrd="0" presId="urn:microsoft.com/office/officeart/2018/2/layout/IconCircleList"/>
    <dgm:cxn modelId="{1BA6F441-E594-41A0-B36D-C5F187305FB7}" type="presParOf" srcId="{ADCB4EC4-9334-409E-A39D-999B39C349F8}" destId="{012B571B-6E60-4356-9CC4-4B39714FEF0D}" srcOrd="0" destOrd="0" presId="urn:microsoft.com/office/officeart/2018/2/layout/IconCircleList"/>
    <dgm:cxn modelId="{DAAAEB7A-405B-450E-BE97-A9C80670C856}" type="presParOf" srcId="{ADCB4EC4-9334-409E-A39D-999B39C349F8}" destId="{FDFC147C-2BCC-4FAF-90AF-7A15BA91425F}" srcOrd="1" destOrd="0" presId="urn:microsoft.com/office/officeart/2018/2/layout/IconCircleList"/>
    <dgm:cxn modelId="{B8B707D3-247C-4472-8889-26410ADC27CA}" type="presParOf" srcId="{ADCB4EC4-9334-409E-A39D-999B39C349F8}" destId="{D8148234-C2EA-4D07-8C45-6B1C54000400}" srcOrd="2" destOrd="0" presId="urn:microsoft.com/office/officeart/2018/2/layout/IconCircleList"/>
    <dgm:cxn modelId="{CEC424F8-9959-4C87-990B-CDAD6742967E}" type="presParOf" srcId="{ADCB4EC4-9334-409E-A39D-999B39C349F8}" destId="{2F1686B2-8A02-4142-ABDD-56F24E79E8DD}" srcOrd="3" destOrd="0" presId="urn:microsoft.com/office/officeart/2018/2/layout/IconCircleList"/>
    <dgm:cxn modelId="{EBFE192C-05B5-4B05-9A8B-99383C046A29}" type="presParOf" srcId="{28C73D5B-4310-40B7-8B0E-443BBFFAE157}" destId="{96DF3AB7-48B5-4A3D-8E44-0DAE6E4DA492}" srcOrd="5" destOrd="0" presId="urn:microsoft.com/office/officeart/2018/2/layout/IconCircleList"/>
    <dgm:cxn modelId="{F5615EB0-AD91-4CA8-8C14-1DBCD951CB29}" type="presParOf" srcId="{28C73D5B-4310-40B7-8B0E-443BBFFAE157}" destId="{8B105163-63DE-4903-BE67-A5EAD550D202}" srcOrd="6" destOrd="0" presId="urn:microsoft.com/office/officeart/2018/2/layout/IconCircleList"/>
    <dgm:cxn modelId="{259D788F-E7A1-4457-9CD2-1A287D935DFE}" type="presParOf" srcId="{8B105163-63DE-4903-BE67-A5EAD550D202}" destId="{3436EA6D-BCBE-40FB-833B-03C7FB5AD605}" srcOrd="0" destOrd="0" presId="urn:microsoft.com/office/officeart/2018/2/layout/IconCircleList"/>
    <dgm:cxn modelId="{D51031EC-41BE-4E3D-B5BB-7DC2611BF5DF}" type="presParOf" srcId="{8B105163-63DE-4903-BE67-A5EAD550D202}" destId="{37145110-F438-46BB-8D7C-B3DFFBD0D0B0}" srcOrd="1" destOrd="0" presId="urn:microsoft.com/office/officeart/2018/2/layout/IconCircleList"/>
    <dgm:cxn modelId="{7A082935-E210-4928-9D4E-CCD5318A9C06}" type="presParOf" srcId="{8B105163-63DE-4903-BE67-A5EAD550D202}" destId="{7B7C04E7-24F4-4120-B641-FAD5246930D2}" srcOrd="2" destOrd="0" presId="urn:microsoft.com/office/officeart/2018/2/layout/IconCircleList"/>
    <dgm:cxn modelId="{61FD52E6-2013-4618-9C20-01D9F20640F5}" type="presParOf" srcId="{8B105163-63DE-4903-BE67-A5EAD550D202}" destId="{33B78898-2FA1-4E92-B551-4608B57F26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828CFF-88F5-41AA-A12D-F04403D0695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45D087-DA1A-4DB6-827A-D61AB6BF62A6}">
      <dgm:prSet/>
      <dgm:spPr/>
      <dgm:t>
        <a:bodyPr/>
        <a:lstStyle/>
        <a:p>
          <a:pPr>
            <a:lnSpc>
              <a:spcPct val="100000"/>
            </a:lnSpc>
          </a:pPr>
          <a:r>
            <a:rPr lang="en-US" b="1" baseline="0"/>
            <a:t>Listening and hearing are not the same.  Hearing is the first stage of listening.</a:t>
          </a:r>
          <a:endParaRPr lang="en-US"/>
        </a:p>
      </dgm:t>
    </dgm:pt>
    <dgm:pt modelId="{994E8710-A9E0-41CC-8786-CD583E55E712}" type="parTrans" cxnId="{6B0E6787-E48A-421C-AA10-B359A0D222A7}">
      <dgm:prSet/>
      <dgm:spPr/>
      <dgm:t>
        <a:bodyPr/>
        <a:lstStyle/>
        <a:p>
          <a:endParaRPr lang="en-US"/>
        </a:p>
      </dgm:t>
    </dgm:pt>
    <dgm:pt modelId="{18A32B72-A28D-448E-B2AF-71E63C4E61C2}" type="sibTrans" cxnId="{6B0E6787-E48A-421C-AA10-B359A0D222A7}">
      <dgm:prSet/>
      <dgm:spPr/>
      <dgm:t>
        <a:bodyPr/>
        <a:lstStyle/>
        <a:p>
          <a:endParaRPr lang="en-US"/>
        </a:p>
      </dgm:t>
    </dgm:pt>
    <dgm:pt modelId="{5D362378-A7CC-45D5-AA4A-90E55C3A672B}">
      <dgm:prSet/>
      <dgm:spPr/>
      <dgm:t>
        <a:bodyPr/>
        <a:lstStyle/>
        <a:p>
          <a:pPr>
            <a:lnSpc>
              <a:spcPct val="100000"/>
            </a:lnSpc>
          </a:pPr>
          <a:r>
            <a:rPr lang="en-US" b="1" baseline="0"/>
            <a:t>Hearing occurs when our ears pick up  sound waves which are then transported  to our brain.This stage is our sense of  hearing.</a:t>
          </a:r>
          <a:endParaRPr lang="en-US" dirty="0"/>
        </a:p>
      </dgm:t>
    </dgm:pt>
    <dgm:pt modelId="{7B1ED9DF-3E88-4316-A3B4-09DB704A2CF7}" type="parTrans" cxnId="{73E61C54-D77C-4060-BBC3-1F16392E0A6B}">
      <dgm:prSet/>
      <dgm:spPr/>
      <dgm:t>
        <a:bodyPr/>
        <a:lstStyle/>
        <a:p>
          <a:endParaRPr lang="en-US"/>
        </a:p>
      </dgm:t>
    </dgm:pt>
    <dgm:pt modelId="{C199A0B3-A652-4DAC-AAEE-E68898AA0921}" type="sibTrans" cxnId="{73E61C54-D77C-4060-BBC3-1F16392E0A6B}">
      <dgm:prSet/>
      <dgm:spPr/>
      <dgm:t>
        <a:bodyPr/>
        <a:lstStyle/>
        <a:p>
          <a:endParaRPr lang="en-US"/>
        </a:p>
      </dgm:t>
    </dgm:pt>
    <dgm:pt modelId="{CA10401E-8E6C-47D7-9BBD-F8DDBEE254E5}" type="pres">
      <dgm:prSet presAssocID="{26828CFF-88F5-41AA-A12D-F04403D06954}" presName="root" presStyleCnt="0">
        <dgm:presLayoutVars>
          <dgm:dir/>
          <dgm:resizeHandles val="exact"/>
        </dgm:presLayoutVars>
      </dgm:prSet>
      <dgm:spPr/>
    </dgm:pt>
    <dgm:pt modelId="{9D04F4E5-A782-488A-A120-32BC0AE554A5}" type="pres">
      <dgm:prSet presAssocID="{BA45D087-DA1A-4DB6-827A-D61AB6BF62A6}" presName="compNode" presStyleCnt="0"/>
      <dgm:spPr/>
    </dgm:pt>
    <dgm:pt modelId="{6FC43AC2-24AA-43D2-A75C-0A69BD6E1A1B}" type="pres">
      <dgm:prSet presAssocID="{BA45D087-DA1A-4DB6-827A-D61AB6BF62A6}" presName="bgRect" presStyleLbl="bgShp" presStyleIdx="0" presStyleCnt="2"/>
      <dgm:spPr/>
    </dgm:pt>
    <dgm:pt modelId="{D2BAB948-7FDF-45F7-86FA-DFFD807B8C1F}" type="pres">
      <dgm:prSet presAssocID="{BA45D087-DA1A-4DB6-827A-D61AB6BF62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af"/>
        </a:ext>
      </dgm:extLst>
    </dgm:pt>
    <dgm:pt modelId="{15571ACA-91D6-418B-91DE-85C1115CA68B}" type="pres">
      <dgm:prSet presAssocID="{BA45D087-DA1A-4DB6-827A-D61AB6BF62A6}" presName="spaceRect" presStyleCnt="0"/>
      <dgm:spPr/>
    </dgm:pt>
    <dgm:pt modelId="{4DFCF4D6-4225-47F0-AB8E-244754CF684A}" type="pres">
      <dgm:prSet presAssocID="{BA45D087-DA1A-4DB6-827A-D61AB6BF62A6}" presName="parTx" presStyleLbl="revTx" presStyleIdx="0" presStyleCnt="2">
        <dgm:presLayoutVars>
          <dgm:chMax val="0"/>
          <dgm:chPref val="0"/>
        </dgm:presLayoutVars>
      </dgm:prSet>
      <dgm:spPr/>
    </dgm:pt>
    <dgm:pt modelId="{07708A54-2C9D-413D-A561-4618670840D0}" type="pres">
      <dgm:prSet presAssocID="{18A32B72-A28D-448E-B2AF-71E63C4E61C2}" presName="sibTrans" presStyleCnt="0"/>
      <dgm:spPr/>
    </dgm:pt>
    <dgm:pt modelId="{5FCB081F-9A50-4223-A075-9942D0F17708}" type="pres">
      <dgm:prSet presAssocID="{5D362378-A7CC-45D5-AA4A-90E55C3A672B}" presName="compNode" presStyleCnt="0"/>
      <dgm:spPr/>
    </dgm:pt>
    <dgm:pt modelId="{7448B15F-214E-4271-9334-C819554CC40A}" type="pres">
      <dgm:prSet presAssocID="{5D362378-A7CC-45D5-AA4A-90E55C3A672B}" presName="bgRect" presStyleLbl="bgShp" presStyleIdx="1" presStyleCnt="2"/>
      <dgm:spPr/>
    </dgm:pt>
    <dgm:pt modelId="{B588D964-90AB-4B83-928C-73A59B49148C}" type="pres">
      <dgm:prSet presAssocID="{5D362378-A7CC-45D5-AA4A-90E55C3A672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
        </a:ext>
      </dgm:extLst>
    </dgm:pt>
    <dgm:pt modelId="{967BE217-BE5D-46F2-ADC3-198807EFA49B}" type="pres">
      <dgm:prSet presAssocID="{5D362378-A7CC-45D5-AA4A-90E55C3A672B}" presName="spaceRect" presStyleCnt="0"/>
      <dgm:spPr/>
    </dgm:pt>
    <dgm:pt modelId="{D1DC976F-B90E-4345-B0CE-EB1507B54BEE}" type="pres">
      <dgm:prSet presAssocID="{5D362378-A7CC-45D5-AA4A-90E55C3A672B}" presName="parTx" presStyleLbl="revTx" presStyleIdx="1" presStyleCnt="2">
        <dgm:presLayoutVars>
          <dgm:chMax val="0"/>
          <dgm:chPref val="0"/>
        </dgm:presLayoutVars>
      </dgm:prSet>
      <dgm:spPr/>
    </dgm:pt>
  </dgm:ptLst>
  <dgm:cxnLst>
    <dgm:cxn modelId="{62F44902-20A9-47AC-A422-A66847A69B35}" type="presOf" srcId="{BA45D087-DA1A-4DB6-827A-D61AB6BF62A6}" destId="{4DFCF4D6-4225-47F0-AB8E-244754CF684A}" srcOrd="0" destOrd="0" presId="urn:microsoft.com/office/officeart/2018/2/layout/IconVerticalSolidList"/>
    <dgm:cxn modelId="{F845474E-2725-4ADB-82CB-2FD6D7BC9A05}" type="presOf" srcId="{26828CFF-88F5-41AA-A12D-F04403D06954}" destId="{CA10401E-8E6C-47D7-9BBD-F8DDBEE254E5}" srcOrd="0" destOrd="0" presId="urn:microsoft.com/office/officeart/2018/2/layout/IconVerticalSolidList"/>
    <dgm:cxn modelId="{73E61C54-D77C-4060-BBC3-1F16392E0A6B}" srcId="{26828CFF-88F5-41AA-A12D-F04403D06954}" destId="{5D362378-A7CC-45D5-AA4A-90E55C3A672B}" srcOrd="1" destOrd="0" parTransId="{7B1ED9DF-3E88-4316-A3B4-09DB704A2CF7}" sibTransId="{C199A0B3-A652-4DAC-AAEE-E68898AA0921}"/>
    <dgm:cxn modelId="{6B0E6787-E48A-421C-AA10-B359A0D222A7}" srcId="{26828CFF-88F5-41AA-A12D-F04403D06954}" destId="{BA45D087-DA1A-4DB6-827A-D61AB6BF62A6}" srcOrd="0" destOrd="0" parTransId="{994E8710-A9E0-41CC-8786-CD583E55E712}" sibTransId="{18A32B72-A28D-448E-B2AF-71E63C4E61C2}"/>
    <dgm:cxn modelId="{6C941ABD-D187-4BDC-AFD3-2817F9DA1E95}" type="presOf" srcId="{5D362378-A7CC-45D5-AA4A-90E55C3A672B}" destId="{D1DC976F-B90E-4345-B0CE-EB1507B54BEE}" srcOrd="0" destOrd="0" presId="urn:microsoft.com/office/officeart/2018/2/layout/IconVerticalSolidList"/>
    <dgm:cxn modelId="{DD65EC29-2C76-4959-8C8F-F8697B59F6F7}" type="presParOf" srcId="{CA10401E-8E6C-47D7-9BBD-F8DDBEE254E5}" destId="{9D04F4E5-A782-488A-A120-32BC0AE554A5}" srcOrd="0" destOrd="0" presId="urn:microsoft.com/office/officeart/2018/2/layout/IconVerticalSolidList"/>
    <dgm:cxn modelId="{21CF7A4A-1439-4E69-8AED-C468F7B16D40}" type="presParOf" srcId="{9D04F4E5-A782-488A-A120-32BC0AE554A5}" destId="{6FC43AC2-24AA-43D2-A75C-0A69BD6E1A1B}" srcOrd="0" destOrd="0" presId="urn:microsoft.com/office/officeart/2018/2/layout/IconVerticalSolidList"/>
    <dgm:cxn modelId="{8A38FA96-296A-49B6-B958-FA49F4F8AC7B}" type="presParOf" srcId="{9D04F4E5-A782-488A-A120-32BC0AE554A5}" destId="{D2BAB948-7FDF-45F7-86FA-DFFD807B8C1F}" srcOrd="1" destOrd="0" presId="urn:microsoft.com/office/officeart/2018/2/layout/IconVerticalSolidList"/>
    <dgm:cxn modelId="{125A55DA-86B3-4153-87A3-12986EA2221A}" type="presParOf" srcId="{9D04F4E5-A782-488A-A120-32BC0AE554A5}" destId="{15571ACA-91D6-418B-91DE-85C1115CA68B}" srcOrd="2" destOrd="0" presId="urn:microsoft.com/office/officeart/2018/2/layout/IconVerticalSolidList"/>
    <dgm:cxn modelId="{219093CE-8174-4308-883B-4FC45300CDB8}" type="presParOf" srcId="{9D04F4E5-A782-488A-A120-32BC0AE554A5}" destId="{4DFCF4D6-4225-47F0-AB8E-244754CF684A}" srcOrd="3" destOrd="0" presId="urn:microsoft.com/office/officeart/2018/2/layout/IconVerticalSolidList"/>
    <dgm:cxn modelId="{1658AE01-43C9-421A-BB11-D74071C8BE98}" type="presParOf" srcId="{CA10401E-8E6C-47D7-9BBD-F8DDBEE254E5}" destId="{07708A54-2C9D-413D-A561-4618670840D0}" srcOrd="1" destOrd="0" presId="urn:microsoft.com/office/officeart/2018/2/layout/IconVerticalSolidList"/>
    <dgm:cxn modelId="{D09A5790-D004-4F00-A4E2-ED9C38339A17}" type="presParOf" srcId="{CA10401E-8E6C-47D7-9BBD-F8DDBEE254E5}" destId="{5FCB081F-9A50-4223-A075-9942D0F17708}" srcOrd="2" destOrd="0" presId="urn:microsoft.com/office/officeart/2018/2/layout/IconVerticalSolidList"/>
    <dgm:cxn modelId="{98CC86BF-005F-4D21-AF24-470D873ECBD8}" type="presParOf" srcId="{5FCB081F-9A50-4223-A075-9942D0F17708}" destId="{7448B15F-214E-4271-9334-C819554CC40A}" srcOrd="0" destOrd="0" presId="urn:microsoft.com/office/officeart/2018/2/layout/IconVerticalSolidList"/>
    <dgm:cxn modelId="{482B0B40-BF16-499D-BA3F-8DBB409FEAA1}" type="presParOf" srcId="{5FCB081F-9A50-4223-A075-9942D0F17708}" destId="{B588D964-90AB-4B83-928C-73A59B49148C}" srcOrd="1" destOrd="0" presId="urn:microsoft.com/office/officeart/2018/2/layout/IconVerticalSolidList"/>
    <dgm:cxn modelId="{5D30F81E-A5E8-4FB4-8486-DCD8D5958AEC}" type="presParOf" srcId="{5FCB081F-9A50-4223-A075-9942D0F17708}" destId="{967BE217-BE5D-46F2-ADC3-198807EFA49B}" srcOrd="2" destOrd="0" presId="urn:microsoft.com/office/officeart/2018/2/layout/IconVerticalSolidList"/>
    <dgm:cxn modelId="{CC37E531-DD38-4B42-9CD8-666264F2B986}" type="presParOf" srcId="{5FCB081F-9A50-4223-A075-9942D0F17708}" destId="{D1DC976F-B90E-4345-B0CE-EB1507B54B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4B57DC-0BE9-4DB8-BC60-D082E66C219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7D1383B-6247-42FF-A2DD-812040728082}">
      <dgm:prSet/>
      <dgm:spPr/>
      <dgm:t>
        <a:bodyPr/>
        <a:lstStyle/>
        <a:p>
          <a:r>
            <a:rPr lang="en-US"/>
            <a:t>The skill of listening is the ability to  receive and understand different speech  sounds of a language</a:t>
          </a:r>
        </a:p>
      </dgm:t>
    </dgm:pt>
    <dgm:pt modelId="{37184AF0-180F-4BDE-977E-29A81BC69CD2}" type="parTrans" cxnId="{67D08911-C7BF-4196-9407-3EDEDE8C180E}">
      <dgm:prSet/>
      <dgm:spPr/>
      <dgm:t>
        <a:bodyPr/>
        <a:lstStyle/>
        <a:p>
          <a:endParaRPr lang="en-US"/>
        </a:p>
      </dgm:t>
    </dgm:pt>
    <dgm:pt modelId="{99F91AC8-D192-43E0-AD99-589A8219AD71}" type="sibTrans" cxnId="{67D08911-C7BF-4196-9407-3EDEDE8C180E}">
      <dgm:prSet/>
      <dgm:spPr/>
      <dgm:t>
        <a:bodyPr/>
        <a:lstStyle/>
        <a:p>
          <a:endParaRPr lang="en-US"/>
        </a:p>
      </dgm:t>
    </dgm:pt>
    <dgm:pt modelId="{5DB041D6-29ED-4B86-91E7-B1F839FF1FFA}">
      <dgm:prSet/>
      <dgm:spPr/>
      <dgm:t>
        <a:bodyPr/>
        <a:lstStyle/>
        <a:p>
          <a:r>
            <a:rPr lang="en-US"/>
            <a:t>It is the training of one’s ears to  understand and discriminate the  meaningful messages communicated by  the sounds of a language</a:t>
          </a:r>
        </a:p>
      </dgm:t>
    </dgm:pt>
    <dgm:pt modelId="{ACAA9B3C-59BB-442A-ABBB-7BCD18B07D24}" type="parTrans" cxnId="{13E507E9-7C96-495B-9E0A-4D7CEFA124C0}">
      <dgm:prSet/>
      <dgm:spPr/>
      <dgm:t>
        <a:bodyPr/>
        <a:lstStyle/>
        <a:p>
          <a:endParaRPr lang="en-US"/>
        </a:p>
      </dgm:t>
    </dgm:pt>
    <dgm:pt modelId="{F75D3BE4-F23D-4D50-A10C-01528AB8F6E5}" type="sibTrans" cxnId="{13E507E9-7C96-495B-9E0A-4D7CEFA124C0}">
      <dgm:prSet/>
      <dgm:spPr/>
      <dgm:t>
        <a:bodyPr/>
        <a:lstStyle/>
        <a:p>
          <a:endParaRPr lang="en-US"/>
        </a:p>
      </dgm:t>
    </dgm:pt>
    <dgm:pt modelId="{8BD5E15D-318C-4D39-9309-163A76EA3E78}" type="pres">
      <dgm:prSet presAssocID="{D14B57DC-0BE9-4DB8-BC60-D082E66C219D}" presName="linear" presStyleCnt="0">
        <dgm:presLayoutVars>
          <dgm:animLvl val="lvl"/>
          <dgm:resizeHandles val="exact"/>
        </dgm:presLayoutVars>
      </dgm:prSet>
      <dgm:spPr/>
    </dgm:pt>
    <dgm:pt modelId="{426CF317-1D78-4EBE-875C-7AB2566CEF4E}" type="pres">
      <dgm:prSet presAssocID="{E7D1383B-6247-42FF-A2DD-812040728082}" presName="parentText" presStyleLbl="node1" presStyleIdx="0" presStyleCnt="2">
        <dgm:presLayoutVars>
          <dgm:chMax val="0"/>
          <dgm:bulletEnabled val="1"/>
        </dgm:presLayoutVars>
      </dgm:prSet>
      <dgm:spPr/>
    </dgm:pt>
    <dgm:pt modelId="{0C8EA6B2-86D0-4422-8BDE-B8A25912478F}" type="pres">
      <dgm:prSet presAssocID="{99F91AC8-D192-43E0-AD99-589A8219AD71}" presName="spacer" presStyleCnt="0"/>
      <dgm:spPr/>
    </dgm:pt>
    <dgm:pt modelId="{080C1B96-EDEE-48A6-9093-DB4D39C3D306}" type="pres">
      <dgm:prSet presAssocID="{5DB041D6-29ED-4B86-91E7-B1F839FF1FFA}" presName="parentText" presStyleLbl="node1" presStyleIdx="1" presStyleCnt="2">
        <dgm:presLayoutVars>
          <dgm:chMax val="0"/>
          <dgm:bulletEnabled val="1"/>
        </dgm:presLayoutVars>
      </dgm:prSet>
      <dgm:spPr/>
    </dgm:pt>
  </dgm:ptLst>
  <dgm:cxnLst>
    <dgm:cxn modelId="{67D08911-C7BF-4196-9407-3EDEDE8C180E}" srcId="{D14B57DC-0BE9-4DB8-BC60-D082E66C219D}" destId="{E7D1383B-6247-42FF-A2DD-812040728082}" srcOrd="0" destOrd="0" parTransId="{37184AF0-180F-4BDE-977E-29A81BC69CD2}" sibTransId="{99F91AC8-D192-43E0-AD99-589A8219AD71}"/>
    <dgm:cxn modelId="{79712418-3400-4EDE-9D27-34733C137490}" type="presOf" srcId="{D14B57DC-0BE9-4DB8-BC60-D082E66C219D}" destId="{8BD5E15D-318C-4D39-9309-163A76EA3E78}" srcOrd="0" destOrd="0" presId="urn:microsoft.com/office/officeart/2005/8/layout/vList2"/>
    <dgm:cxn modelId="{80889FBB-74AE-437E-B428-95ABEA8AA41B}" type="presOf" srcId="{E7D1383B-6247-42FF-A2DD-812040728082}" destId="{426CF317-1D78-4EBE-875C-7AB2566CEF4E}" srcOrd="0" destOrd="0" presId="urn:microsoft.com/office/officeart/2005/8/layout/vList2"/>
    <dgm:cxn modelId="{13E507E9-7C96-495B-9E0A-4D7CEFA124C0}" srcId="{D14B57DC-0BE9-4DB8-BC60-D082E66C219D}" destId="{5DB041D6-29ED-4B86-91E7-B1F839FF1FFA}" srcOrd="1" destOrd="0" parTransId="{ACAA9B3C-59BB-442A-ABBB-7BCD18B07D24}" sibTransId="{F75D3BE4-F23D-4D50-A10C-01528AB8F6E5}"/>
    <dgm:cxn modelId="{9739F7EE-594A-4AF0-91A0-E6AF9DA5978F}" type="presOf" srcId="{5DB041D6-29ED-4B86-91E7-B1F839FF1FFA}" destId="{080C1B96-EDEE-48A6-9093-DB4D39C3D306}" srcOrd="0" destOrd="0" presId="urn:microsoft.com/office/officeart/2005/8/layout/vList2"/>
    <dgm:cxn modelId="{7A90DC02-7C44-4DF7-877C-4BF9C214A5A1}" type="presParOf" srcId="{8BD5E15D-318C-4D39-9309-163A76EA3E78}" destId="{426CF317-1D78-4EBE-875C-7AB2566CEF4E}" srcOrd="0" destOrd="0" presId="urn:microsoft.com/office/officeart/2005/8/layout/vList2"/>
    <dgm:cxn modelId="{CDBAAE71-4A14-4CC3-828E-912C9A843DB5}" type="presParOf" srcId="{8BD5E15D-318C-4D39-9309-163A76EA3E78}" destId="{0C8EA6B2-86D0-4422-8BDE-B8A25912478F}" srcOrd="1" destOrd="0" presId="urn:microsoft.com/office/officeart/2005/8/layout/vList2"/>
    <dgm:cxn modelId="{AF61B41E-7A96-4D5C-B1B8-4BD80DAD7C3A}" type="presParOf" srcId="{8BD5E15D-318C-4D39-9309-163A76EA3E78}" destId="{080C1B96-EDEE-48A6-9093-DB4D39C3D30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E38536-9340-4EC8-BE52-70413ADF948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86876AB-9C57-4DE0-A189-DEC76B1580F0}">
      <dgm:prSet/>
      <dgm:spPr/>
      <dgm:t>
        <a:bodyPr/>
        <a:lstStyle/>
        <a:p>
          <a:r>
            <a:rPr lang="en-US"/>
            <a:t>Hearing</a:t>
          </a:r>
        </a:p>
      </dgm:t>
    </dgm:pt>
    <dgm:pt modelId="{0224FAD9-68C9-47CD-B1B2-2D8A0E33329B}" type="parTrans" cxnId="{64FABA55-B915-47E8-83C3-3CA22EEF364C}">
      <dgm:prSet/>
      <dgm:spPr/>
      <dgm:t>
        <a:bodyPr/>
        <a:lstStyle/>
        <a:p>
          <a:endParaRPr lang="en-US"/>
        </a:p>
      </dgm:t>
    </dgm:pt>
    <dgm:pt modelId="{6738C68E-1919-488B-8389-A5937FF0C3B0}" type="sibTrans" cxnId="{64FABA55-B915-47E8-83C3-3CA22EEF364C}">
      <dgm:prSet/>
      <dgm:spPr/>
      <dgm:t>
        <a:bodyPr/>
        <a:lstStyle/>
        <a:p>
          <a:endParaRPr lang="en-US"/>
        </a:p>
      </dgm:t>
    </dgm:pt>
    <dgm:pt modelId="{FD8ABD74-5210-430B-809C-03CD0DA4415C}">
      <dgm:prSet/>
      <dgm:spPr/>
      <dgm:t>
        <a:bodyPr/>
        <a:lstStyle/>
        <a:p>
          <a:r>
            <a:rPr lang="en-US"/>
            <a:t>Filtering</a:t>
          </a:r>
        </a:p>
      </dgm:t>
    </dgm:pt>
    <dgm:pt modelId="{9E5978E5-8D6F-42B2-982B-E46E9457E383}" type="parTrans" cxnId="{8142B24B-C80D-4C69-A42C-2863A5CE33A9}">
      <dgm:prSet/>
      <dgm:spPr/>
      <dgm:t>
        <a:bodyPr/>
        <a:lstStyle/>
        <a:p>
          <a:endParaRPr lang="en-US"/>
        </a:p>
      </dgm:t>
    </dgm:pt>
    <dgm:pt modelId="{83110140-59C2-404E-8001-BA3821149089}" type="sibTrans" cxnId="{8142B24B-C80D-4C69-A42C-2863A5CE33A9}">
      <dgm:prSet/>
      <dgm:spPr/>
      <dgm:t>
        <a:bodyPr/>
        <a:lstStyle/>
        <a:p>
          <a:endParaRPr lang="en-US"/>
        </a:p>
      </dgm:t>
    </dgm:pt>
    <dgm:pt modelId="{5BF777A5-B158-4FA8-9866-2E66E9C7389A}">
      <dgm:prSet/>
      <dgm:spPr/>
      <dgm:t>
        <a:bodyPr/>
        <a:lstStyle/>
        <a:p>
          <a:r>
            <a:rPr lang="en-US"/>
            <a:t>Comprehending</a:t>
          </a:r>
        </a:p>
      </dgm:t>
    </dgm:pt>
    <dgm:pt modelId="{32D1C60D-3C0B-4CF0-88F1-F2A9A7C7A952}" type="parTrans" cxnId="{D943FEF2-AE69-40FA-A244-0BA50C0665A3}">
      <dgm:prSet/>
      <dgm:spPr/>
      <dgm:t>
        <a:bodyPr/>
        <a:lstStyle/>
        <a:p>
          <a:endParaRPr lang="en-US"/>
        </a:p>
      </dgm:t>
    </dgm:pt>
    <dgm:pt modelId="{44DB0ED5-4D6C-4D49-A12F-14648765963B}" type="sibTrans" cxnId="{D943FEF2-AE69-40FA-A244-0BA50C0665A3}">
      <dgm:prSet/>
      <dgm:spPr/>
      <dgm:t>
        <a:bodyPr/>
        <a:lstStyle/>
        <a:p>
          <a:endParaRPr lang="en-US"/>
        </a:p>
      </dgm:t>
    </dgm:pt>
    <dgm:pt modelId="{A419883E-EDAC-4E3D-BD6B-E8F42090E30F}">
      <dgm:prSet/>
      <dgm:spPr/>
      <dgm:t>
        <a:bodyPr/>
        <a:lstStyle/>
        <a:p>
          <a:r>
            <a:rPr lang="en-US"/>
            <a:t>Remembering</a:t>
          </a:r>
        </a:p>
      </dgm:t>
    </dgm:pt>
    <dgm:pt modelId="{6C9AEE62-DE37-401B-A2EC-6A7E2D4E3E1E}" type="parTrans" cxnId="{5C464987-022C-4E15-BBDF-A27A39CBEE6E}">
      <dgm:prSet/>
      <dgm:spPr/>
      <dgm:t>
        <a:bodyPr/>
        <a:lstStyle/>
        <a:p>
          <a:endParaRPr lang="en-US"/>
        </a:p>
      </dgm:t>
    </dgm:pt>
    <dgm:pt modelId="{CC4CD538-80F6-4F11-AB1D-962330C836B6}" type="sibTrans" cxnId="{5C464987-022C-4E15-BBDF-A27A39CBEE6E}">
      <dgm:prSet/>
      <dgm:spPr/>
      <dgm:t>
        <a:bodyPr/>
        <a:lstStyle/>
        <a:p>
          <a:endParaRPr lang="en-US"/>
        </a:p>
      </dgm:t>
    </dgm:pt>
    <dgm:pt modelId="{DDDA82DE-74B7-4ABD-9CC1-A919CF28CF6C}">
      <dgm:prSet/>
      <dgm:spPr/>
      <dgm:t>
        <a:bodyPr/>
        <a:lstStyle/>
        <a:p>
          <a:r>
            <a:rPr lang="en-US"/>
            <a:t>Responding</a:t>
          </a:r>
        </a:p>
      </dgm:t>
    </dgm:pt>
    <dgm:pt modelId="{16C39B13-7176-42C2-9387-42FDA65120BF}" type="parTrans" cxnId="{A1B10A52-7506-4F1C-BFEF-1DBE5C98C6D8}">
      <dgm:prSet/>
      <dgm:spPr/>
      <dgm:t>
        <a:bodyPr/>
        <a:lstStyle/>
        <a:p>
          <a:endParaRPr lang="en-US"/>
        </a:p>
      </dgm:t>
    </dgm:pt>
    <dgm:pt modelId="{3850B6FC-DD0F-4EEB-BDA9-5920F8C6F7EA}" type="sibTrans" cxnId="{A1B10A52-7506-4F1C-BFEF-1DBE5C98C6D8}">
      <dgm:prSet/>
      <dgm:spPr/>
      <dgm:t>
        <a:bodyPr/>
        <a:lstStyle/>
        <a:p>
          <a:endParaRPr lang="en-US"/>
        </a:p>
      </dgm:t>
    </dgm:pt>
    <dgm:pt modelId="{5A3F562D-6A56-4D16-9114-16647F026068}" type="pres">
      <dgm:prSet presAssocID="{47E38536-9340-4EC8-BE52-70413ADF948F}" presName="linear" presStyleCnt="0">
        <dgm:presLayoutVars>
          <dgm:animLvl val="lvl"/>
          <dgm:resizeHandles val="exact"/>
        </dgm:presLayoutVars>
      </dgm:prSet>
      <dgm:spPr/>
    </dgm:pt>
    <dgm:pt modelId="{99AA63C8-3C12-4AF1-AA24-2F9A8D0AA92E}" type="pres">
      <dgm:prSet presAssocID="{286876AB-9C57-4DE0-A189-DEC76B1580F0}" presName="parentText" presStyleLbl="node1" presStyleIdx="0" presStyleCnt="5">
        <dgm:presLayoutVars>
          <dgm:chMax val="0"/>
          <dgm:bulletEnabled val="1"/>
        </dgm:presLayoutVars>
      </dgm:prSet>
      <dgm:spPr/>
    </dgm:pt>
    <dgm:pt modelId="{49503B73-E27D-4FDD-ABCD-BCE8CA6045AC}" type="pres">
      <dgm:prSet presAssocID="{6738C68E-1919-488B-8389-A5937FF0C3B0}" presName="spacer" presStyleCnt="0"/>
      <dgm:spPr/>
    </dgm:pt>
    <dgm:pt modelId="{680EEE75-432F-41D9-A5E8-31B5617B7A21}" type="pres">
      <dgm:prSet presAssocID="{FD8ABD74-5210-430B-809C-03CD0DA4415C}" presName="parentText" presStyleLbl="node1" presStyleIdx="1" presStyleCnt="5">
        <dgm:presLayoutVars>
          <dgm:chMax val="0"/>
          <dgm:bulletEnabled val="1"/>
        </dgm:presLayoutVars>
      </dgm:prSet>
      <dgm:spPr/>
    </dgm:pt>
    <dgm:pt modelId="{C351D173-E4C9-4179-BEFC-3E13268618D9}" type="pres">
      <dgm:prSet presAssocID="{83110140-59C2-404E-8001-BA3821149089}" presName="spacer" presStyleCnt="0"/>
      <dgm:spPr/>
    </dgm:pt>
    <dgm:pt modelId="{E7D00622-2E57-425B-939C-77DC4D422C84}" type="pres">
      <dgm:prSet presAssocID="{5BF777A5-B158-4FA8-9866-2E66E9C7389A}" presName="parentText" presStyleLbl="node1" presStyleIdx="2" presStyleCnt="5">
        <dgm:presLayoutVars>
          <dgm:chMax val="0"/>
          <dgm:bulletEnabled val="1"/>
        </dgm:presLayoutVars>
      </dgm:prSet>
      <dgm:spPr/>
    </dgm:pt>
    <dgm:pt modelId="{57CD2F6C-CE56-476F-BA8A-DB150AE5A019}" type="pres">
      <dgm:prSet presAssocID="{44DB0ED5-4D6C-4D49-A12F-14648765963B}" presName="spacer" presStyleCnt="0"/>
      <dgm:spPr/>
    </dgm:pt>
    <dgm:pt modelId="{33713069-9EC1-4715-876E-623F5E50960C}" type="pres">
      <dgm:prSet presAssocID="{A419883E-EDAC-4E3D-BD6B-E8F42090E30F}" presName="parentText" presStyleLbl="node1" presStyleIdx="3" presStyleCnt="5">
        <dgm:presLayoutVars>
          <dgm:chMax val="0"/>
          <dgm:bulletEnabled val="1"/>
        </dgm:presLayoutVars>
      </dgm:prSet>
      <dgm:spPr/>
    </dgm:pt>
    <dgm:pt modelId="{BC0D758A-4DE9-4786-BED5-572F1EBFC588}" type="pres">
      <dgm:prSet presAssocID="{CC4CD538-80F6-4F11-AB1D-962330C836B6}" presName="spacer" presStyleCnt="0"/>
      <dgm:spPr/>
    </dgm:pt>
    <dgm:pt modelId="{89B077BB-08D2-42E6-BBE0-4EC6FA17D41E}" type="pres">
      <dgm:prSet presAssocID="{DDDA82DE-74B7-4ABD-9CC1-A919CF28CF6C}" presName="parentText" presStyleLbl="node1" presStyleIdx="4" presStyleCnt="5">
        <dgm:presLayoutVars>
          <dgm:chMax val="0"/>
          <dgm:bulletEnabled val="1"/>
        </dgm:presLayoutVars>
      </dgm:prSet>
      <dgm:spPr/>
    </dgm:pt>
  </dgm:ptLst>
  <dgm:cxnLst>
    <dgm:cxn modelId="{A1F68419-FE7D-48A7-8BC6-9FF219A0F0C9}" type="presOf" srcId="{286876AB-9C57-4DE0-A189-DEC76B1580F0}" destId="{99AA63C8-3C12-4AF1-AA24-2F9A8D0AA92E}" srcOrd="0" destOrd="0" presId="urn:microsoft.com/office/officeart/2005/8/layout/vList2"/>
    <dgm:cxn modelId="{F22C8F1E-2FC6-4A28-B1EF-465ED929E017}" type="presOf" srcId="{DDDA82DE-74B7-4ABD-9CC1-A919CF28CF6C}" destId="{89B077BB-08D2-42E6-BBE0-4EC6FA17D41E}" srcOrd="0" destOrd="0" presId="urn:microsoft.com/office/officeart/2005/8/layout/vList2"/>
    <dgm:cxn modelId="{8142B24B-C80D-4C69-A42C-2863A5CE33A9}" srcId="{47E38536-9340-4EC8-BE52-70413ADF948F}" destId="{FD8ABD74-5210-430B-809C-03CD0DA4415C}" srcOrd="1" destOrd="0" parTransId="{9E5978E5-8D6F-42B2-982B-E46E9457E383}" sibTransId="{83110140-59C2-404E-8001-BA3821149089}"/>
    <dgm:cxn modelId="{8CBEE76D-04F9-40C4-9EC7-548978A974FE}" type="presOf" srcId="{A419883E-EDAC-4E3D-BD6B-E8F42090E30F}" destId="{33713069-9EC1-4715-876E-623F5E50960C}" srcOrd="0" destOrd="0" presId="urn:microsoft.com/office/officeart/2005/8/layout/vList2"/>
    <dgm:cxn modelId="{A1B10A52-7506-4F1C-BFEF-1DBE5C98C6D8}" srcId="{47E38536-9340-4EC8-BE52-70413ADF948F}" destId="{DDDA82DE-74B7-4ABD-9CC1-A919CF28CF6C}" srcOrd="4" destOrd="0" parTransId="{16C39B13-7176-42C2-9387-42FDA65120BF}" sibTransId="{3850B6FC-DD0F-4EEB-BDA9-5920F8C6F7EA}"/>
    <dgm:cxn modelId="{64FABA55-B915-47E8-83C3-3CA22EEF364C}" srcId="{47E38536-9340-4EC8-BE52-70413ADF948F}" destId="{286876AB-9C57-4DE0-A189-DEC76B1580F0}" srcOrd="0" destOrd="0" parTransId="{0224FAD9-68C9-47CD-B1B2-2D8A0E33329B}" sibTransId="{6738C68E-1919-488B-8389-A5937FF0C3B0}"/>
    <dgm:cxn modelId="{5C464987-022C-4E15-BBDF-A27A39CBEE6E}" srcId="{47E38536-9340-4EC8-BE52-70413ADF948F}" destId="{A419883E-EDAC-4E3D-BD6B-E8F42090E30F}" srcOrd="3" destOrd="0" parTransId="{6C9AEE62-DE37-401B-A2EC-6A7E2D4E3E1E}" sibTransId="{CC4CD538-80F6-4F11-AB1D-962330C836B6}"/>
    <dgm:cxn modelId="{5DEF6ECC-ABAA-494B-AEDC-3DEC7466C6B3}" type="presOf" srcId="{47E38536-9340-4EC8-BE52-70413ADF948F}" destId="{5A3F562D-6A56-4D16-9114-16647F026068}" srcOrd="0" destOrd="0" presId="urn:microsoft.com/office/officeart/2005/8/layout/vList2"/>
    <dgm:cxn modelId="{9B45D0D3-3501-4C7D-8560-939EF98982C2}" type="presOf" srcId="{5BF777A5-B158-4FA8-9866-2E66E9C7389A}" destId="{E7D00622-2E57-425B-939C-77DC4D422C84}" srcOrd="0" destOrd="0" presId="urn:microsoft.com/office/officeart/2005/8/layout/vList2"/>
    <dgm:cxn modelId="{D943FEF2-AE69-40FA-A244-0BA50C0665A3}" srcId="{47E38536-9340-4EC8-BE52-70413ADF948F}" destId="{5BF777A5-B158-4FA8-9866-2E66E9C7389A}" srcOrd="2" destOrd="0" parTransId="{32D1C60D-3C0B-4CF0-88F1-F2A9A7C7A952}" sibTransId="{44DB0ED5-4D6C-4D49-A12F-14648765963B}"/>
    <dgm:cxn modelId="{64DA4BF6-3E71-4518-B064-7DE647316BCE}" type="presOf" srcId="{FD8ABD74-5210-430B-809C-03CD0DA4415C}" destId="{680EEE75-432F-41D9-A5E8-31B5617B7A21}" srcOrd="0" destOrd="0" presId="urn:microsoft.com/office/officeart/2005/8/layout/vList2"/>
    <dgm:cxn modelId="{1DB158E0-CFEA-4D35-B949-3B8B33A7D19A}" type="presParOf" srcId="{5A3F562D-6A56-4D16-9114-16647F026068}" destId="{99AA63C8-3C12-4AF1-AA24-2F9A8D0AA92E}" srcOrd="0" destOrd="0" presId="urn:microsoft.com/office/officeart/2005/8/layout/vList2"/>
    <dgm:cxn modelId="{24249161-0300-4FAF-B7DD-8BA9FA2629A7}" type="presParOf" srcId="{5A3F562D-6A56-4D16-9114-16647F026068}" destId="{49503B73-E27D-4FDD-ABCD-BCE8CA6045AC}" srcOrd="1" destOrd="0" presId="urn:microsoft.com/office/officeart/2005/8/layout/vList2"/>
    <dgm:cxn modelId="{509DB77A-B8C4-4625-B62D-5EE8A3071C0F}" type="presParOf" srcId="{5A3F562D-6A56-4D16-9114-16647F026068}" destId="{680EEE75-432F-41D9-A5E8-31B5617B7A21}" srcOrd="2" destOrd="0" presId="urn:microsoft.com/office/officeart/2005/8/layout/vList2"/>
    <dgm:cxn modelId="{4B2AC0D5-3B93-4AF5-B90D-4B7A28CEEC09}" type="presParOf" srcId="{5A3F562D-6A56-4D16-9114-16647F026068}" destId="{C351D173-E4C9-4179-BEFC-3E13268618D9}" srcOrd="3" destOrd="0" presId="urn:microsoft.com/office/officeart/2005/8/layout/vList2"/>
    <dgm:cxn modelId="{0D26B3B9-A82A-4245-AB9A-5F7DAA07A81B}" type="presParOf" srcId="{5A3F562D-6A56-4D16-9114-16647F026068}" destId="{E7D00622-2E57-425B-939C-77DC4D422C84}" srcOrd="4" destOrd="0" presId="urn:microsoft.com/office/officeart/2005/8/layout/vList2"/>
    <dgm:cxn modelId="{2536732E-05D2-41CD-9B08-63624FEE6BB4}" type="presParOf" srcId="{5A3F562D-6A56-4D16-9114-16647F026068}" destId="{57CD2F6C-CE56-476F-BA8A-DB150AE5A019}" srcOrd="5" destOrd="0" presId="urn:microsoft.com/office/officeart/2005/8/layout/vList2"/>
    <dgm:cxn modelId="{8811D24E-9198-42CF-AE41-FA26B0D88220}" type="presParOf" srcId="{5A3F562D-6A56-4D16-9114-16647F026068}" destId="{33713069-9EC1-4715-876E-623F5E50960C}" srcOrd="6" destOrd="0" presId="urn:microsoft.com/office/officeart/2005/8/layout/vList2"/>
    <dgm:cxn modelId="{49025806-A15E-4D40-AF51-BCDF33884D33}" type="presParOf" srcId="{5A3F562D-6A56-4D16-9114-16647F026068}" destId="{BC0D758A-4DE9-4786-BED5-572F1EBFC588}" srcOrd="7" destOrd="0" presId="urn:microsoft.com/office/officeart/2005/8/layout/vList2"/>
    <dgm:cxn modelId="{3230B08B-3E33-456A-A78B-F9642B0DC2C8}" type="presParOf" srcId="{5A3F562D-6A56-4D16-9114-16647F026068}" destId="{89B077BB-08D2-42E6-BBE0-4EC6FA17D41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D2B2E3-5E2F-41B4-8A1F-4A24AFCFE9C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1F972C6-C141-4F7B-9327-012FEE6013CE}">
      <dgm:prSet/>
      <dgm:spPr/>
      <dgm:t>
        <a:bodyPr/>
        <a:lstStyle/>
        <a:p>
          <a:r>
            <a:rPr lang="en-US" b="1" dirty="0"/>
            <a:t>Speaking skill </a:t>
          </a:r>
          <a:r>
            <a:rPr lang="en-US" dirty="0"/>
            <a:t>is the art of communication (productive skill)</a:t>
          </a:r>
        </a:p>
      </dgm:t>
    </dgm:pt>
    <dgm:pt modelId="{50613BAB-BD64-43EA-AC69-11B8AFB6E9DC}" type="parTrans" cxnId="{1B0F7BBC-1983-4CC5-B01F-19DD99135FB0}">
      <dgm:prSet/>
      <dgm:spPr/>
      <dgm:t>
        <a:bodyPr/>
        <a:lstStyle/>
        <a:p>
          <a:endParaRPr lang="en-US"/>
        </a:p>
      </dgm:t>
    </dgm:pt>
    <dgm:pt modelId="{1DD7AE70-9435-466B-9BAD-89991EE33422}" type="sibTrans" cxnId="{1B0F7BBC-1983-4CC5-B01F-19DD99135FB0}">
      <dgm:prSet/>
      <dgm:spPr/>
      <dgm:t>
        <a:bodyPr/>
        <a:lstStyle/>
        <a:p>
          <a:endParaRPr lang="en-US"/>
        </a:p>
      </dgm:t>
    </dgm:pt>
    <dgm:pt modelId="{6D11E592-53B5-4708-892D-72D1D7508814}">
      <dgm:prSet/>
      <dgm:spPr/>
      <dgm:t>
        <a:bodyPr/>
        <a:lstStyle/>
        <a:p>
          <a:r>
            <a:rPr lang="en-US"/>
            <a:t>Good speaking skills is the act of generating words that can be understood by listeners. </a:t>
          </a:r>
        </a:p>
      </dgm:t>
    </dgm:pt>
    <dgm:pt modelId="{43A760DA-6EE1-45BE-906D-AFE0823405DA}" type="parTrans" cxnId="{828C677C-0F0F-444B-BCF4-054BABC9A214}">
      <dgm:prSet/>
      <dgm:spPr/>
      <dgm:t>
        <a:bodyPr/>
        <a:lstStyle/>
        <a:p>
          <a:endParaRPr lang="en-US"/>
        </a:p>
      </dgm:t>
    </dgm:pt>
    <dgm:pt modelId="{B17C2167-5BEB-447A-9034-BA26F92E046E}" type="sibTrans" cxnId="{828C677C-0F0F-444B-BCF4-054BABC9A214}">
      <dgm:prSet/>
      <dgm:spPr/>
      <dgm:t>
        <a:bodyPr/>
        <a:lstStyle/>
        <a:p>
          <a:endParaRPr lang="en-US"/>
        </a:p>
      </dgm:t>
    </dgm:pt>
    <dgm:pt modelId="{4E4338D6-93BD-4A5C-94D1-56D0D6F49207}">
      <dgm:prSet/>
      <dgm:spPr/>
      <dgm:t>
        <a:bodyPr/>
        <a:lstStyle/>
        <a:p>
          <a:r>
            <a:rPr lang="en-US"/>
            <a:t>A good speaker is clear and informative.</a:t>
          </a:r>
        </a:p>
      </dgm:t>
    </dgm:pt>
    <dgm:pt modelId="{774EFE49-9841-4494-9535-5B1D3163EE0C}" type="parTrans" cxnId="{8C6142E9-3104-4F32-9D67-4D3E625E1CCF}">
      <dgm:prSet/>
      <dgm:spPr/>
      <dgm:t>
        <a:bodyPr/>
        <a:lstStyle/>
        <a:p>
          <a:endParaRPr lang="en-US"/>
        </a:p>
      </dgm:t>
    </dgm:pt>
    <dgm:pt modelId="{533356C4-E9B7-4279-8B72-BE3120357004}" type="sibTrans" cxnId="{8C6142E9-3104-4F32-9D67-4D3E625E1CCF}">
      <dgm:prSet/>
      <dgm:spPr/>
      <dgm:t>
        <a:bodyPr/>
        <a:lstStyle/>
        <a:p>
          <a:endParaRPr lang="en-US"/>
        </a:p>
      </dgm:t>
    </dgm:pt>
    <dgm:pt modelId="{008DBBC7-2CC5-4CE5-BD0B-771A0EFB4D29}" type="pres">
      <dgm:prSet presAssocID="{FCD2B2E3-5E2F-41B4-8A1F-4A24AFCFE9CC}" presName="root" presStyleCnt="0">
        <dgm:presLayoutVars>
          <dgm:dir/>
          <dgm:resizeHandles val="exact"/>
        </dgm:presLayoutVars>
      </dgm:prSet>
      <dgm:spPr/>
    </dgm:pt>
    <dgm:pt modelId="{FA63A0AC-1030-41F1-8D3E-359EA1AB7D54}" type="pres">
      <dgm:prSet presAssocID="{41F972C6-C141-4F7B-9327-012FEE6013CE}" presName="compNode" presStyleCnt="0"/>
      <dgm:spPr/>
    </dgm:pt>
    <dgm:pt modelId="{E5AA3CE5-D4DE-43B7-B5EB-9E94156C7620}" type="pres">
      <dgm:prSet presAssocID="{41F972C6-C141-4F7B-9327-012FEE6013CE}" presName="bgRect" presStyleLbl="bgShp" presStyleIdx="0" presStyleCnt="3"/>
      <dgm:spPr/>
    </dgm:pt>
    <dgm:pt modelId="{AF066DDE-01A8-45F4-815D-9EB14AF256E3}" type="pres">
      <dgm:prSet presAssocID="{41F972C6-C141-4F7B-9327-012FEE6013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7977CB55-408F-4975-8355-5BA905EAD713}" type="pres">
      <dgm:prSet presAssocID="{41F972C6-C141-4F7B-9327-012FEE6013CE}" presName="spaceRect" presStyleCnt="0"/>
      <dgm:spPr/>
    </dgm:pt>
    <dgm:pt modelId="{FB172BAF-DCC4-414E-AE00-48CDDA85A7B1}" type="pres">
      <dgm:prSet presAssocID="{41F972C6-C141-4F7B-9327-012FEE6013CE}" presName="parTx" presStyleLbl="revTx" presStyleIdx="0" presStyleCnt="3">
        <dgm:presLayoutVars>
          <dgm:chMax val="0"/>
          <dgm:chPref val="0"/>
        </dgm:presLayoutVars>
      </dgm:prSet>
      <dgm:spPr/>
    </dgm:pt>
    <dgm:pt modelId="{F1ABA424-F84D-4798-96F5-39CDE12085B5}" type="pres">
      <dgm:prSet presAssocID="{1DD7AE70-9435-466B-9BAD-89991EE33422}" presName="sibTrans" presStyleCnt="0"/>
      <dgm:spPr/>
    </dgm:pt>
    <dgm:pt modelId="{5B85417A-68C9-463E-9D2A-F3B69A9C8142}" type="pres">
      <dgm:prSet presAssocID="{6D11E592-53B5-4708-892D-72D1D7508814}" presName="compNode" presStyleCnt="0"/>
      <dgm:spPr/>
    </dgm:pt>
    <dgm:pt modelId="{5521B54D-E458-4743-BD30-46BDB344799F}" type="pres">
      <dgm:prSet presAssocID="{6D11E592-53B5-4708-892D-72D1D7508814}" presName="bgRect" presStyleLbl="bgShp" presStyleIdx="1" presStyleCnt="3"/>
      <dgm:spPr/>
    </dgm:pt>
    <dgm:pt modelId="{388DD47A-7E76-4B14-8603-7E39E559C4C5}" type="pres">
      <dgm:prSet presAssocID="{6D11E592-53B5-4708-892D-72D1D75088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
        </a:ext>
      </dgm:extLst>
    </dgm:pt>
    <dgm:pt modelId="{296B0A33-DA8C-483A-A35A-1B8B3AB06185}" type="pres">
      <dgm:prSet presAssocID="{6D11E592-53B5-4708-892D-72D1D7508814}" presName="spaceRect" presStyleCnt="0"/>
      <dgm:spPr/>
    </dgm:pt>
    <dgm:pt modelId="{86E49B2C-5524-405A-B6D6-8DB970AA08EC}" type="pres">
      <dgm:prSet presAssocID="{6D11E592-53B5-4708-892D-72D1D7508814}" presName="parTx" presStyleLbl="revTx" presStyleIdx="1" presStyleCnt="3">
        <dgm:presLayoutVars>
          <dgm:chMax val="0"/>
          <dgm:chPref val="0"/>
        </dgm:presLayoutVars>
      </dgm:prSet>
      <dgm:spPr/>
    </dgm:pt>
    <dgm:pt modelId="{D6EADED3-4A06-4518-89DE-A159B882586B}" type="pres">
      <dgm:prSet presAssocID="{B17C2167-5BEB-447A-9034-BA26F92E046E}" presName="sibTrans" presStyleCnt="0"/>
      <dgm:spPr/>
    </dgm:pt>
    <dgm:pt modelId="{4F924125-1623-4F43-A864-3DCBEA01078A}" type="pres">
      <dgm:prSet presAssocID="{4E4338D6-93BD-4A5C-94D1-56D0D6F49207}" presName="compNode" presStyleCnt="0"/>
      <dgm:spPr/>
    </dgm:pt>
    <dgm:pt modelId="{13552191-75CC-475A-A972-3488C1623672}" type="pres">
      <dgm:prSet presAssocID="{4E4338D6-93BD-4A5C-94D1-56D0D6F49207}" presName="bgRect" presStyleLbl="bgShp" presStyleIdx="2" presStyleCnt="3"/>
      <dgm:spPr/>
    </dgm:pt>
    <dgm:pt modelId="{4D15263E-1AEB-4793-A551-4609CE47E6DC}" type="pres">
      <dgm:prSet presAssocID="{4E4338D6-93BD-4A5C-94D1-56D0D6F492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phone"/>
        </a:ext>
      </dgm:extLst>
    </dgm:pt>
    <dgm:pt modelId="{69D1044B-F2B2-435C-B0C4-8A8385EDC277}" type="pres">
      <dgm:prSet presAssocID="{4E4338D6-93BD-4A5C-94D1-56D0D6F49207}" presName="spaceRect" presStyleCnt="0"/>
      <dgm:spPr/>
    </dgm:pt>
    <dgm:pt modelId="{85F51B8D-E11C-440F-B0D2-634BAAA075A0}" type="pres">
      <dgm:prSet presAssocID="{4E4338D6-93BD-4A5C-94D1-56D0D6F49207}" presName="parTx" presStyleLbl="revTx" presStyleIdx="2" presStyleCnt="3">
        <dgm:presLayoutVars>
          <dgm:chMax val="0"/>
          <dgm:chPref val="0"/>
        </dgm:presLayoutVars>
      </dgm:prSet>
      <dgm:spPr/>
    </dgm:pt>
  </dgm:ptLst>
  <dgm:cxnLst>
    <dgm:cxn modelId="{26DA9C15-E8D8-4970-A4F7-322B4C9FC87C}" type="presOf" srcId="{6D11E592-53B5-4708-892D-72D1D7508814}" destId="{86E49B2C-5524-405A-B6D6-8DB970AA08EC}" srcOrd="0" destOrd="0" presId="urn:microsoft.com/office/officeart/2018/2/layout/IconVerticalSolidList"/>
    <dgm:cxn modelId="{828C677C-0F0F-444B-BCF4-054BABC9A214}" srcId="{FCD2B2E3-5E2F-41B4-8A1F-4A24AFCFE9CC}" destId="{6D11E592-53B5-4708-892D-72D1D7508814}" srcOrd="1" destOrd="0" parTransId="{43A760DA-6EE1-45BE-906D-AFE0823405DA}" sibTransId="{B17C2167-5BEB-447A-9034-BA26F92E046E}"/>
    <dgm:cxn modelId="{1B0F7BBC-1983-4CC5-B01F-19DD99135FB0}" srcId="{FCD2B2E3-5E2F-41B4-8A1F-4A24AFCFE9CC}" destId="{41F972C6-C141-4F7B-9327-012FEE6013CE}" srcOrd="0" destOrd="0" parTransId="{50613BAB-BD64-43EA-AC69-11B8AFB6E9DC}" sibTransId="{1DD7AE70-9435-466B-9BAD-89991EE33422}"/>
    <dgm:cxn modelId="{56AA78BD-4AAB-4377-B787-84A609BA648A}" type="presOf" srcId="{4E4338D6-93BD-4A5C-94D1-56D0D6F49207}" destId="{85F51B8D-E11C-440F-B0D2-634BAAA075A0}" srcOrd="0" destOrd="0" presId="urn:microsoft.com/office/officeart/2018/2/layout/IconVerticalSolidList"/>
    <dgm:cxn modelId="{8C6142E9-3104-4F32-9D67-4D3E625E1CCF}" srcId="{FCD2B2E3-5E2F-41B4-8A1F-4A24AFCFE9CC}" destId="{4E4338D6-93BD-4A5C-94D1-56D0D6F49207}" srcOrd="2" destOrd="0" parTransId="{774EFE49-9841-4494-9535-5B1D3163EE0C}" sibTransId="{533356C4-E9B7-4279-8B72-BE3120357004}"/>
    <dgm:cxn modelId="{E664F9EC-4FAC-4F9E-8997-A4C80BD9B436}" type="presOf" srcId="{FCD2B2E3-5E2F-41B4-8A1F-4A24AFCFE9CC}" destId="{008DBBC7-2CC5-4CE5-BD0B-771A0EFB4D29}" srcOrd="0" destOrd="0" presId="urn:microsoft.com/office/officeart/2018/2/layout/IconVerticalSolidList"/>
    <dgm:cxn modelId="{AD6668FB-E3FC-44CC-8CC7-490AFAF0C265}" type="presOf" srcId="{41F972C6-C141-4F7B-9327-012FEE6013CE}" destId="{FB172BAF-DCC4-414E-AE00-48CDDA85A7B1}" srcOrd="0" destOrd="0" presId="urn:microsoft.com/office/officeart/2018/2/layout/IconVerticalSolidList"/>
    <dgm:cxn modelId="{33097351-3770-4A84-B14C-3FD95306B28C}" type="presParOf" srcId="{008DBBC7-2CC5-4CE5-BD0B-771A0EFB4D29}" destId="{FA63A0AC-1030-41F1-8D3E-359EA1AB7D54}" srcOrd="0" destOrd="0" presId="urn:microsoft.com/office/officeart/2018/2/layout/IconVerticalSolidList"/>
    <dgm:cxn modelId="{DD4D154A-87D3-4436-B66D-738B8D4A731D}" type="presParOf" srcId="{FA63A0AC-1030-41F1-8D3E-359EA1AB7D54}" destId="{E5AA3CE5-D4DE-43B7-B5EB-9E94156C7620}" srcOrd="0" destOrd="0" presId="urn:microsoft.com/office/officeart/2018/2/layout/IconVerticalSolidList"/>
    <dgm:cxn modelId="{3D517B40-33F9-449B-A089-D9B9D00C03D2}" type="presParOf" srcId="{FA63A0AC-1030-41F1-8D3E-359EA1AB7D54}" destId="{AF066DDE-01A8-45F4-815D-9EB14AF256E3}" srcOrd="1" destOrd="0" presId="urn:microsoft.com/office/officeart/2018/2/layout/IconVerticalSolidList"/>
    <dgm:cxn modelId="{B4DF4A88-5C43-41D1-A954-94A7897C087E}" type="presParOf" srcId="{FA63A0AC-1030-41F1-8D3E-359EA1AB7D54}" destId="{7977CB55-408F-4975-8355-5BA905EAD713}" srcOrd="2" destOrd="0" presId="urn:microsoft.com/office/officeart/2018/2/layout/IconVerticalSolidList"/>
    <dgm:cxn modelId="{FAE88279-2C50-4024-B9EE-66149A9C80CE}" type="presParOf" srcId="{FA63A0AC-1030-41F1-8D3E-359EA1AB7D54}" destId="{FB172BAF-DCC4-414E-AE00-48CDDA85A7B1}" srcOrd="3" destOrd="0" presId="urn:microsoft.com/office/officeart/2018/2/layout/IconVerticalSolidList"/>
    <dgm:cxn modelId="{28D7C1E3-76B9-4FC1-993F-733D9C683755}" type="presParOf" srcId="{008DBBC7-2CC5-4CE5-BD0B-771A0EFB4D29}" destId="{F1ABA424-F84D-4798-96F5-39CDE12085B5}" srcOrd="1" destOrd="0" presId="urn:microsoft.com/office/officeart/2018/2/layout/IconVerticalSolidList"/>
    <dgm:cxn modelId="{2A34B8B2-BF09-41F6-8ABA-BF22DFC40A54}" type="presParOf" srcId="{008DBBC7-2CC5-4CE5-BD0B-771A0EFB4D29}" destId="{5B85417A-68C9-463E-9D2A-F3B69A9C8142}" srcOrd="2" destOrd="0" presId="urn:microsoft.com/office/officeart/2018/2/layout/IconVerticalSolidList"/>
    <dgm:cxn modelId="{8F1F017B-60A5-4B69-9242-25C336A20C8D}" type="presParOf" srcId="{5B85417A-68C9-463E-9D2A-F3B69A9C8142}" destId="{5521B54D-E458-4743-BD30-46BDB344799F}" srcOrd="0" destOrd="0" presId="urn:microsoft.com/office/officeart/2018/2/layout/IconVerticalSolidList"/>
    <dgm:cxn modelId="{CF41C31F-9C52-4198-B0AA-6F412946907A}" type="presParOf" srcId="{5B85417A-68C9-463E-9D2A-F3B69A9C8142}" destId="{388DD47A-7E76-4B14-8603-7E39E559C4C5}" srcOrd="1" destOrd="0" presId="urn:microsoft.com/office/officeart/2018/2/layout/IconVerticalSolidList"/>
    <dgm:cxn modelId="{6175703A-DB69-48B9-9C98-6841767ACD2E}" type="presParOf" srcId="{5B85417A-68C9-463E-9D2A-F3B69A9C8142}" destId="{296B0A33-DA8C-483A-A35A-1B8B3AB06185}" srcOrd="2" destOrd="0" presId="urn:microsoft.com/office/officeart/2018/2/layout/IconVerticalSolidList"/>
    <dgm:cxn modelId="{B0AFA90E-36E8-487D-B0BB-060F123BAE5E}" type="presParOf" srcId="{5B85417A-68C9-463E-9D2A-F3B69A9C8142}" destId="{86E49B2C-5524-405A-B6D6-8DB970AA08EC}" srcOrd="3" destOrd="0" presId="urn:microsoft.com/office/officeart/2018/2/layout/IconVerticalSolidList"/>
    <dgm:cxn modelId="{E39450DE-4432-4033-B4C6-F149BD2A2255}" type="presParOf" srcId="{008DBBC7-2CC5-4CE5-BD0B-771A0EFB4D29}" destId="{D6EADED3-4A06-4518-89DE-A159B882586B}" srcOrd="3" destOrd="0" presId="urn:microsoft.com/office/officeart/2018/2/layout/IconVerticalSolidList"/>
    <dgm:cxn modelId="{011EA3DA-1ABD-49C7-B4BE-6AA31DEC9340}" type="presParOf" srcId="{008DBBC7-2CC5-4CE5-BD0B-771A0EFB4D29}" destId="{4F924125-1623-4F43-A864-3DCBEA01078A}" srcOrd="4" destOrd="0" presId="urn:microsoft.com/office/officeart/2018/2/layout/IconVerticalSolidList"/>
    <dgm:cxn modelId="{57B78F1E-AEE6-4273-A3F4-2D7F077CB10A}" type="presParOf" srcId="{4F924125-1623-4F43-A864-3DCBEA01078A}" destId="{13552191-75CC-475A-A972-3488C1623672}" srcOrd="0" destOrd="0" presId="urn:microsoft.com/office/officeart/2018/2/layout/IconVerticalSolidList"/>
    <dgm:cxn modelId="{1E911295-2D1E-41FC-AEE6-EF809FFB4997}" type="presParOf" srcId="{4F924125-1623-4F43-A864-3DCBEA01078A}" destId="{4D15263E-1AEB-4793-A551-4609CE47E6DC}" srcOrd="1" destOrd="0" presId="urn:microsoft.com/office/officeart/2018/2/layout/IconVerticalSolidList"/>
    <dgm:cxn modelId="{9A6E98BE-9AB7-4CFF-AA76-53E4FBEF88F7}" type="presParOf" srcId="{4F924125-1623-4F43-A864-3DCBEA01078A}" destId="{69D1044B-F2B2-435C-B0C4-8A8385EDC277}" srcOrd="2" destOrd="0" presId="urn:microsoft.com/office/officeart/2018/2/layout/IconVerticalSolidList"/>
    <dgm:cxn modelId="{0FE49C58-C8AF-4E16-94D0-900F1E671EDD}" type="presParOf" srcId="{4F924125-1623-4F43-A864-3DCBEA01078A}" destId="{85F51B8D-E11C-440F-B0D2-634BAAA075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68743DD-D970-42CA-AD8A-CA99F2428193}"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680DA7D-C4A7-4E54-ACED-3EB630BC1096}">
      <dgm:prSet/>
      <dgm:spPr/>
      <dgm:t>
        <a:bodyPr/>
        <a:lstStyle/>
        <a:p>
          <a:r>
            <a:rPr lang="en-US" baseline="0"/>
            <a:t>Articulation</a:t>
          </a:r>
          <a:endParaRPr lang="en-US"/>
        </a:p>
      </dgm:t>
    </dgm:pt>
    <dgm:pt modelId="{9E45FACC-04F6-4421-A4A2-79BBD42872CB}" type="parTrans" cxnId="{98BE323F-6C00-4081-8B7A-4D04CEB5290F}">
      <dgm:prSet/>
      <dgm:spPr/>
      <dgm:t>
        <a:bodyPr/>
        <a:lstStyle/>
        <a:p>
          <a:endParaRPr lang="en-US"/>
        </a:p>
      </dgm:t>
    </dgm:pt>
    <dgm:pt modelId="{CF241714-2856-47F4-89AC-42D8D1DFB48A}" type="sibTrans" cxnId="{98BE323F-6C00-4081-8B7A-4D04CEB5290F}">
      <dgm:prSet/>
      <dgm:spPr/>
      <dgm:t>
        <a:bodyPr/>
        <a:lstStyle/>
        <a:p>
          <a:endParaRPr lang="en-US"/>
        </a:p>
      </dgm:t>
    </dgm:pt>
    <dgm:pt modelId="{35DFEF40-D928-4684-A495-7EA3F6CA22BB}">
      <dgm:prSet/>
      <dgm:spPr/>
      <dgm:t>
        <a:bodyPr/>
        <a:lstStyle/>
        <a:p>
          <a:r>
            <a:rPr lang="en-US" baseline="0"/>
            <a:t>Pronunciation</a:t>
          </a:r>
          <a:endParaRPr lang="en-US"/>
        </a:p>
      </dgm:t>
    </dgm:pt>
    <dgm:pt modelId="{C3DA4B1C-B156-4DF0-99E5-1A67F430955C}" type="parTrans" cxnId="{10C60761-4388-4D6C-A45F-2880BDBCEB4D}">
      <dgm:prSet/>
      <dgm:spPr/>
      <dgm:t>
        <a:bodyPr/>
        <a:lstStyle/>
        <a:p>
          <a:endParaRPr lang="en-US"/>
        </a:p>
      </dgm:t>
    </dgm:pt>
    <dgm:pt modelId="{F88D6216-24EA-4128-9BE0-0E8CB1926949}" type="sibTrans" cxnId="{10C60761-4388-4D6C-A45F-2880BDBCEB4D}">
      <dgm:prSet/>
      <dgm:spPr/>
      <dgm:t>
        <a:bodyPr/>
        <a:lstStyle/>
        <a:p>
          <a:endParaRPr lang="en-US"/>
        </a:p>
      </dgm:t>
    </dgm:pt>
    <dgm:pt modelId="{C7C006A4-03A5-46F3-A0E7-3EF5763A2639}">
      <dgm:prSet/>
      <dgm:spPr/>
      <dgm:t>
        <a:bodyPr/>
        <a:lstStyle/>
        <a:p>
          <a:r>
            <a:rPr lang="en-US" baseline="0"/>
            <a:t>Voice quality</a:t>
          </a:r>
          <a:endParaRPr lang="en-US"/>
        </a:p>
      </dgm:t>
    </dgm:pt>
    <dgm:pt modelId="{49C6BB52-AB39-48E3-9E00-9DC86ED11A0A}" type="parTrans" cxnId="{360D4DC8-98A2-46D5-AB42-CE82E4C6B538}">
      <dgm:prSet/>
      <dgm:spPr/>
      <dgm:t>
        <a:bodyPr/>
        <a:lstStyle/>
        <a:p>
          <a:endParaRPr lang="en-US"/>
        </a:p>
      </dgm:t>
    </dgm:pt>
    <dgm:pt modelId="{4F1847C3-EA94-4305-A907-FB7396C1D6AD}" type="sibTrans" cxnId="{360D4DC8-98A2-46D5-AB42-CE82E4C6B538}">
      <dgm:prSet/>
      <dgm:spPr/>
      <dgm:t>
        <a:bodyPr/>
        <a:lstStyle/>
        <a:p>
          <a:endParaRPr lang="en-US"/>
        </a:p>
      </dgm:t>
    </dgm:pt>
    <dgm:pt modelId="{472D1151-8009-49A9-ACFE-9CF2F312F012}">
      <dgm:prSet/>
      <dgm:spPr/>
      <dgm:t>
        <a:bodyPr/>
        <a:lstStyle/>
        <a:p>
          <a:r>
            <a:rPr lang="en-US" baseline="0"/>
            <a:t>Accent</a:t>
          </a:r>
          <a:endParaRPr lang="en-US"/>
        </a:p>
      </dgm:t>
    </dgm:pt>
    <dgm:pt modelId="{20FFE7EE-8527-4A3B-A269-9D86F9806012}" type="parTrans" cxnId="{73299647-A089-4D5E-8B2F-DE110AE66834}">
      <dgm:prSet/>
      <dgm:spPr/>
      <dgm:t>
        <a:bodyPr/>
        <a:lstStyle/>
        <a:p>
          <a:endParaRPr lang="en-US"/>
        </a:p>
      </dgm:t>
    </dgm:pt>
    <dgm:pt modelId="{27042EB1-6ADA-4D4F-83B7-8687FC37A84E}" type="sibTrans" cxnId="{73299647-A089-4D5E-8B2F-DE110AE66834}">
      <dgm:prSet/>
      <dgm:spPr/>
      <dgm:t>
        <a:bodyPr/>
        <a:lstStyle/>
        <a:p>
          <a:endParaRPr lang="en-US"/>
        </a:p>
      </dgm:t>
    </dgm:pt>
    <dgm:pt modelId="{F8E6829A-CFED-4073-A89E-14AF41AAE14B}">
      <dgm:prSet/>
      <dgm:spPr/>
      <dgm:t>
        <a:bodyPr/>
        <a:lstStyle/>
        <a:p>
          <a:r>
            <a:rPr lang="en-US" baseline="0"/>
            <a:t>Intonation</a:t>
          </a:r>
          <a:endParaRPr lang="en-US"/>
        </a:p>
      </dgm:t>
    </dgm:pt>
    <dgm:pt modelId="{9F059583-75E3-4223-B113-C642EC3FA0CB}" type="parTrans" cxnId="{7CD66B00-56B5-4A98-BD67-EE46E46E0E2E}">
      <dgm:prSet/>
      <dgm:spPr/>
      <dgm:t>
        <a:bodyPr/>
        <a:lstStyle/>
        <a:p>
          <a:endParaRPr lang="en-US"/>
        </a:p>
      </dgm:t>
    </dgm:pt>
    <dgm:pt modelId="{D15620BD-2076-45B5-86D7-FE1F064600D0}" type="sibTrans" cxnId="{7CD66B00-56B5-4A98-BD67-EE46E46E0E2E}">
      <dgm:prSet/>
      <dgm:spPr/>
      <dgm:t>
        <a:bodyPr/>
        <a:lstStyle/>
        <a:p>
          <a:endParaRPr lang="en-US"/>
        </a:p>
      </dgm:t>
    </dgm:pt>
    <dgm:pt modelId="{EB252538-4678-4E9F-9A42-1714D2213CE0}">
      <dgm:prSet/>
      <dgm:spPr/>
      <dgm:t>
        <a:bodyPr/>
        <a:lstStyle/>
        <a:p>
          <a:r>
            <a:rPr lang="en-US" baseline="0"/>
            <a:t>Pause</a:t>
          </a:r>
          <a:endParaRPr lang="en-US"/>
        </a:p>
      </dgm:t>
    </dgm:pt>
    <dgm:pt modelId="{287186AD-2E4D-482E-A6C8-ACF8FA686E04}" type="parTrans" cxnId="{7A87C777-D7EF-4931-83C6-211978D909A8}">
      <dgm:prSet/>
      <dgm:spPr/>
      <dgm:t>
        <a:bodyPr/>
        <a:lstStyle/>
        <a:p>
          <a:endParaRPr lang="en-US"/>
        </a:p>
      </dgm:t>
    </dgm:pt>
    <dgm:pt modelId="{F3B20AF5-9CFB-4B45-9F35-97773FA3FD5F}" type="sibTrans" cxnId="{7A87C777-D7EF-4931-83C6-211978D909A8}">
      <dgm:prSet/>
      <dgm:spPr/>
      <dgm:t>
        <a:bodyPr/>
        <a:lstStyle/>
        <a:p>
          <a:endParaRPr lang="en-US"/>
        </a:p>
      </dgm:t>
    </dgm:pt>
    <dgm:pt modelId="{127C66CC-169B-40F4-99F8-56442E50EA30}">
      <dgm:prSet/>
      <dgm:spPr/>
      <dgm:t>
        <a:bodyPr/>
        <a:lstStyle/>
        <a:p>
          <a:r>
            <a:rPr lang="en-US" baseline="0"/>
            <a:t>Punctuation</a:t>
          </a:r>
          <a:endParaRPr lang="en-US"/>
        </a:p>
      </dgm:t>
    </dgm:pt>
    <dgm:pt modelId="{8548C56D-61A8-4D2D-A6F7-324FC781CC5A}" type="parTrans" cxnId="{F25A2F34-116C-433D-BCB4-0BDB0EADC727}">
      <dgm:prSet/>
      <dgm:spPr/>
      <dgm:t>
        <a:bodyPr/>
        <a:lstStyle/>
        <a:p>
          <a:endParaRPr lang="en-US"/>
        </a:p>
      </dgm:t>
    </dgm:pt>
    <dgm:pt modelId="{A4FEB473-EFF0-44C3-ADCE-FBBB041840E0}" type="sibTrans" cxnId="{F25A2F34-116C-433D-BCB4-0BDB0EADC727}">
      <dgm:prSet/>
      <dgm:spPr/>
      <dgm:t>
        <a:bodyPr/>
        <a:lstStyle/>
        <a:p>
          <a:endParaRPr lang="en-US"/>
        </a:p>
      </dgm:t>
    </dgm:pt>
    <dgm:pt modelId="{D3089867-32B4-4EC6-A406-8AB052013166}" type="pres">
      <dgm:prSet presAssocID="{868743DD-D970-42CA-AD8A-CA99F2428193}" presName="root" presStyleCnt="0">
        <dgm:presLayoutVars>
          <dgm:dir/>
          <dgm:resizeHandles val="exact"/>
        </dgm:presLayoutVars>
      </dgm:prSet>
      <dgm:spPr/>
    </dgm:pt>
    <dgm:pt modelId="{6BF79724-028D-4B45-B04E-8572C0D68CC0}" type="pres">
      <dgm:prSet presAssocID="{A680DA7D-C4A7-4E54-ACED-3EB630BC1096}" presName="compNode" presStyleCnt="0"/>
      <dgm:spPr/>
    </dgm:pt>
    <dgm:pt modelId="{A04735F4-6BBE-4F9A-837B-D495F94DD366}" type="pres">
      <dgm:prSet presAssocID="{A680DA7D-C4A7-4E54-ACED-3EB630BC109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gloo"/>
        </a:ext>
      </dgm:extLst>
    </dgm:pt>
    <dgm:pt modelId="{A4388E37-32E4-41C7-A680-A418A7D71170}" type="pres">
      <dgm:prSet presAssocID="{A680DA7D-C4A7-4E54-ACED-3EB630BC1096}" presName="spaceRect" presStyleCnt="0"/>
      <dgm:spPr/>
    </dgm:pt>
    <dgm:pt modelId="{4DBCC330-7B9C-4F92-A1AD-28ABA61BBD23}" type="pres">
      <dgm:prSet presAssocID="{A680DA7D-C4A7-4E54-ACED-3EB630BC1096}" presName="textRect" presStyleLbl="revTx" presStyleIdx="0" presStyleCnt="7">
        <dgm:presLayoutVars>
          <dgm:chMax val="1"/>
          <dgm:chPref val="1"/>
        </dgm:presLayoutVars>
      </dgm:prSet>
      <dgm:spPr/>
    </dgm:pt>
    <dgm:pt modelId="{99194A0A-E651-4483-97C4-213BEEA77E01}" type="pres">
      <dgm:prSet presAssocID="{CF241714-2856-47F4-89AC-42D8D1DFB48A}" presName="sibTrans" presStyleCnt="0"/>
      <dgm:spPr/>
    </dgm:pt>
    <dgm:pt modelId="{F4228C5E-3F51-4D2C-98D3-10E4C4D28AA8}" type="pres">
      <dgm:prSet presAssocID="{35DFEF40-D928-4684-A495-7EA3F6CA22BB}" presName="compNode" presStyleCnt="0"/>
      <dgm:spPr/>
    </dgm:pt>
    <dgm:pt modelId="{2FF17A71-ED16-4692-8D59-E39B25C32623}" type="pres">
      <dgm:prSet presAssocID="{35DFEF40-D928-4684-A495-7EA3F6CA22B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BABD3BF9-49A0-429E-8230-C1033FFF8598}" type="pres">
      <dgm:prSet presAssocID="{35DFEF40-D928-4684-A495-7EA3F6CA22BB}" presName="spaceRect" presStyleCnt="0"/>
      <dgm:spPr/>
    </dgm:pt>
    <dgm:pt modelId="{DFEED646-FCAC-4505-B3E4-5C37B18D190F}" type="pres">
      <dgm:prSet presAssocID="{35DFEF40-D928-4684-A495-7EA3F6CA22BB}" presName="textRect" presStyleLbl="revTx" presStyleIdx="1" presStyleCnt="7">
        <dgm:presLayoutVars>
          <dgm:chMax val="1"/>
          <dgm:chPref val="1"/>
        </dgm:presLayoutVars>
      </dgm:prSet>
      <dgm:spPr/>
    </dgm:pt>
    <dgm:pt modelId="{096F9224-2EE1-4CAE-9A4A-AA9EA1006A24}" type="pres">
      <dgm:prSet presAssocID="{F88D6216-24EA-4128-9BE0-0E8CB1926949}" presName="sibTrans" presStyleCnt="0"/>
      <dgm:spPr/>
    </dgm:pt>
    <dgm:pt modelId="{BC8982DB-8817-4EA7-B611-EA32EC3ED151}" type="pres">
      <dgm:prSet presAssocID="{C7C006A4-03A5-46F3-A0E7-3EF5763A2639}" presName="compNode" presStyleCnt="0"/>
      <dgm:spPr/>
    </dgm:pt>
    <dgm:pt modelId="{37E6AD05-5887-47E7-A0D0-50EBD3A3EDEA}" type="pres">
      <dgm:prSet presAssocID="{C7C006A4-03A5-46F3-A0E7-3EF5763A263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 microphone"/>
        </a:ext>
      </dgm:extLst>
    </dgm:pt>
    <dgm:pt modelId="{6E218682-6520-4232-A333-77E2056DAE3A}" type="pres">
      <dgm:prSet presAssocID="{C7C006A4-03A5-46F3-A0E7-3EF5763A2639}" presName="spaceRect" presStyleCnt="0"/>
      <dgm:spPr/>
    </dgm:pt>
    <dgm:pt modelId="{106A48E9-7F22-43E5-AE9D-BD73B9FC3186}" type="pres">
      <dgm:prSet presAssocID="{C7C006A4-03A5-46F3-A0E7-3EF5763A2639}" presName="textRect" presStyleLbl="revTx" presStyleIdx="2" presStyleCnt="7">
        <dgm:presLayoutVars>
          <dgm:chMax val="1"/>
          <dgm:chPref val="1"/>
        </dgm:presLayoutVars>
      </dgm:prSet>
      <dgm:spPr/>
    </dgm:pt>
    <dgm:pt modelId="{5F604E56-8F5F-484E-88CB-6EFEB0314143}" type="pres">
      <dgm:prSet presAssocID="{4F1847C3-EA94-4305-A907-FB7396C1D6AD}" presName="sibTrans" presStyleCnt="0"/>
      <dgm:spPr/>
    </dgm:pt>
    <dgm:pt modelId="{ED849B79-4C5B-4FB7-AFCA-B37B269FD07B}" type="pres">
      <dgm:prSet presAssocID="{472D1151-8009-49A9-ACFE-9CF2F312F012}" presName="compNode" presStyleCnt="0"/>
      <dgm:spPr/>
    </dgm:pt>
    <dgm:pt modelId="{D24CD357-C5D3-4C32-A9CE-109506A1D601}" type="pres">
      <dgm:prSet presAssocID="{472D1151-8009-49A9-ACFE-9CF2F312F01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101893EA-AE5E-4646-AB18-770F04FE121E}" type="pres">
      <dgm:prSet presAssocID="{472D1151-8009-49A9-ACFE-9CF2F312F012}" presName="spaceRect" presStyleCnt="0"/>
      <dgm:spPr/>
    </dgm:pt>
    <dgm:pt modelId="{02515FB1-DF1A-4B11-B6B3-D6EE36D8CED2}" type="pres">
      <dgm:prSet presAssocID="{472D1151-8009-49A9-ACFE-9CF2F312F012}" presName="textRect" presStyleLbl="revTx" presStyleIdx="3" presStyleCnt="7">
        <dgm:presLayoutVars>
          <dgm:chMax val="1"/>
          <dgm:chPref val="1"/>
        </dgm:presLayoutVars>
      </dgm:prSet>
      <dgm:spPr/>
    </dgm:pt>
    <dgm:pt modelId="{253D1868-85F5-4F37-9F24-218DAA7A0BC8}" type="pres">
      <dgm:prSet presAssocID="{27042EB1-6ADA-4D4F-83B7-8687FC37A84E}" presName="sibTrans" presStyleCnt="0"/>
      <dgm:spPr/>
    </dgm:pt>
    <dgm:pt modelId="{E30CE4FF-B2C3-455D-A819-43C648B61F0E}" type="pres">
      <dgm:prSet presAssocID="{F8E6829A-CFED-4073-A89E-14AF41AAE14B}" presName="compNode" presStyleCnt="0"/>
      <dgm:spPr/>
    </dgm:pt>
    <dgm:pt modelId="{DB7507F6-E19D-4AB7-9C53-C88E17D2696C}" type="pres">
      <dgm:prSet presAssocID="{F8E6829A-CFED-4073-A89E-14AF41AAE14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oap"/>
        </a:ext>
      </dgm:extLst>
    </dgm:pt>
    <dgm:pt modelId="{75E2B646-B7F5-4E37-A9B9-CA6730AABDB7}" type="pres">
      <dgm:prSet presAssocID="{F8E6829A-CFED-4073-A89E-14AF41AAE14B}" presName="spaceRect" presStyleCnt="0"/>
      <dgm:spPr/>
    </dgm:pt>
    <dgm:pt modelId="{457FB657-8CAE-45CA-85E1-85C0B3A0ABCA}" type="pres">
      <dgm:prSet presAssocID="{F8E6829A-CFED-4073-A89E-14AF41AAE14B}" presName="textRect" presStyleLbl="revTx" presStyleIdx="4" presStyleCnt="7">
        <dgm:presLayoutVars>
          <dgm:chMax val="1"/>
          <dgm:chPref val="1"/>
        </dgm:presLayoutVars>
      </dgm:prSet>
      <dgm:spPr/>
    </dgm:pt>
    <dgm:pt modelId="{31C06002-DBE2-44C7-BCAB-BDCFE98A4C68}" type="pres">
      <dgm:prSet presAssocID="{D15620BD-2076-45B5-86D7-FE1F064600D0}" presName="sibTrans" presStyleCnt="0"/>
      <dgm:spPr/>
    </dgm:pt>
    <dgm:pt modelId="{AE5E23E0-87CE-4A4B-ADD5-423B0D42259A}" type="pres">
      <dgm:prSet presAssocID="{EB252538-4678-4E9F-9A42-1714D2213CE0}" presName="compNode" presStyleCnt="0"/>
      <dgm:spPr/>
    </dgm:pt>
    <dgm:pt modelId="{B70A8FC7-43DA-4600-9888-4298CA9AAFCF}" type="pres">
      <dgm:prSet presAssocID="{EB252538-4678-4E9F-9A42-1714D2213CE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use"/>
        </a:ext>
      </dgm:extLst>
    </dgm:pt>
    <dgm:pt modelId="{0755A5F5-3F6A-4991-872E-4E0B228C8DEB}" type="pres">
      <dgm:prSet presAssocID="{EB252538-4678-4E9F-9A42-1714D2213CE0}" presName="spaceRect" presStyleCnt="0"/>
      <dgm:spPr/>
    </dgm:pt>
    <dgm:pt modelId="{3AE581A3-4186-4E55-9311-ACC0950C08C3}" type="pres">
      <dgm:prSet presAssocID="{EB252538-4678-4E9F-9A42-1714D2213CE0}" presName="textRect" presStyleLbl="revTx" presStyleIdx="5" presStyleCnt="7">
        <dgm:presLayoutVars>
          <dgm:chMax val="1"/>
          <dgm:chPref val="1"/>
        </dgm:presLayoutVars>
      </dgm:prSet>
      <dgm:spPr/>
    </dgm:pt>
    <dgm:pt modelId="{0B947071-F97F-49FE-8D9C-7DBFC51BDDF5}" type="pres">
      <dgm:prSet presAssocID="{F3B20AF5-9CFB-4B45-9F35-97773FA3FD5F}" presName="sibTrans" presStyleCnt="0"/>
      <dgm:spPr/>
    </dgm:pt>
    <dgm:pt modelId="{9D8C8A13-C96A-4D24-842D-DB49EE7F2AEF}" type="pres">
      <dgm:prSet presAssocID="{127C66CC-169B-40F4-99F8-56442E50EA30}" presName="compNode" presStyleCnt="0"/>
      <dgm:spPr/>
    </dgm:pt>
    <dgm:pt modelId="{1222EFCF-F7F9-4054-A868-176F270E1FB7}" type="pres">
      <dgm:prSet presAssocID="{127C66CC-169B-40F4-99F8-56442E50EA3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Question mark"/>
        </a:ext>
      </dgm:extLst>
    </dgm:pt>
    <dgm:pt modelId="{AE75BDC9-DEC2-4D03-8A63-1EF32DB0363C}" type="pres">
      <dgm:prSet presAssocID="{127C66CC-169B-40F4-99F8-56442E50EA30}" presName="spaceRect" presStyleCnt="0"/>
      <dgm:spPr/>
    </dgm:pt>
    <dgm:pt modelId="{0548B5A4-0382-4FA2-B139-75DF124ABD04}" type="pres">
      <dgm:prSet presAssocID="{127C66CC-169B-40F4-99F8-56442E50EA30}" presName="textRect" presStyleLbl="revTx" presStyleIdx="6" presStyleCnt="7">
        <dgm:presLayoutVars>
          <dgm:chMax val="1"/>
          <dgm:chPref val="1"/>
        </dgm:presLayoutVars>
      </dgm:prSet>
      <dgm:spPr/>
    </dgm:pt>
  </dgm:ptLst>
  <dgm:cxnLst>
    <dgm:cxn modelId="{7CD66B00-56B5-4A98-BD67-EE46E46E0E2E}" srcId="{868743DD-D970-42CA-AD8A-CA99F2428193}" destId="{F8E6829A-CFED-4073-A89E-14AF41AAE14B}" srcOrd="4" destOrd="0" parTransId="{9F059583-75E3-4223-B113-C642EC3FA0CB}" sibTransId="{D15620BD-2076-45B5-86D7-FE1F064600D0}"/>
    <dgm:cxn modelId="{F045110A-8159-4293-95F4-CD45F3154A89}" type="presOf" srcId="{127C66CC-169B-40F4-99F8-56442E50EA30}" destId="{0548B5A4-0382-4FA2-B139-75DF124ABD04}" srcOrd="0" destOrd="0" presId="urn:microsoft.com/office/officeart/2018/2/layout/IconLabelList"/>
    <dgm:cxn modelId="{072DCC2D-CC00-43C1-B6B6-0F47FE998861}" type="presOf" srcId="{472D1151-8009-49A9-ACFE-9CF2F312F012}" destId="{02515FB1-DF1A-4B11-B6B3-D6EE36D8CED2}" srcOrd="0" destOrd="0" presId="urn:microsoft.com/office/officeart/2018/2/layout/IconLabelList"/>
    <dgm:cxn modelId="{F25A2F34-116C-433D-BCB4-0BDB0EADC727}" srcId="{868743DD-D970-42CA-AD8A-CA99F2428193}" destId="{127C66CC-169B-40F4-99F8-56442E50EA30}" srcOrd="6" destOrd="0" parTransId="{8548C56D-61A8-4D2D-A6F7-324FC781CC5A}" sibTransId="{A4FEB473-EFF0-44C3-ADCE-FBBB041840E0}"/>
    <dgm:cxn modelId="{6B98FC34-1303-4836-8245-542A3FE2F488}" type="presOf" srcId="{EB252538-4678-4E9F-9A42-1714D2213CE0}" destId="{3AE581A3-4186-4E55-9311-ACC0950C08C3}" srcOrd="0" destOrd="0" presId="urn:microsoft.com/office/officeart/2018/2/layout/IconLabelList"/>
    <dgm:cxn modelId="{98BE323F-6C00-4081-8B7A-4D04CEB5290F}" srcId="{868743DD-D970-42CA-AD8A-CA99F2428193}" destId="{A680DA7D-C4A7-4E54-ACED-3EB630BC1096}" srcOrd="0" destOrd="0" parTransId="{9E45FACC-04F6-4421-A4A2-79BBD42872CB}" sibTransId="{CF241714-2856-47F4-89AC-42D8D1DFB48A}"/>
    <dgm:cxn modelId="{FA52D03F-6E6E-4E10-9661-B1F7BA4034D9}" type="presOf" srcId="{868743DD-D970-42CA-AD8A-CA99F2428193}" destId="{D3089867-32B4-4EC6-A406-8AB052013166}" srcOrd="0" destOrd="0" presId="urn:microsoft.com/office/officeart/2018/2/layout/IconLabelList"/>
    <dgm:cxn modelId="{10C60761-4388-4D6C-A45F-2880BDBCEB4D}" srcId="{868743DD-D970-42CA-AD8A-CA99F2428193}" destId="{35DFEF40-D928-4684-A495-7EA3F6CA22BB}" srcOrd="1" destOrd="0" parTransId="{C3DA4B1C-B156-4DF0-99E5-1A67F430955C}" sibTransId="{F88D6216-24EA-4128-9BE0-0E8CB1926949}"/>
    <dgm:cxn modelId="{73299647-A089-4D5E-8B2F-DE110AE66834}" srcId="{868743DD-D970-42CA-AD8A-CA99F2428193}" destId="{472D1151-8009-49A9-ACFE-9CF2F312F012}" srcOrd="3" destOrd="0" parTransId="{20FFE7EE-8527-4A3B-A269-9D86F9806012}" sibTransId="{27042EB1-6ADA-4D4F-83B7-8687FC37A84E}"/>
    <dgm:cxn modelId="{7A87C777-D7EF-4931-83C6-211978D909A8}" srcId="{868743DD-D970-42CA-AD8A-CA99F2428193}" destId="{EB252538-4678-4E9F-9A42-1714D2213CE0}" srcOrd="5" destOrd="0" parTransId="{287186AD-2E4D-482E-A6C8-ACF8FA686E04}" sibTransId="{F3B20AF5-9CFB-4B45-9F35-97773FA3FD5F}"/>
    <dgm:cxn modelId="{B97534A2-2B39-43AF-91D6-F95E9E51DA52}" type="presOf" srcId="{C7C006A4-03A5-46F3-A0E7-3EF5763A2639}" destId="{106A48E9-7F22-43E5-AE9D-BD73B9FC3186}" srcOrd="0" destOrd="0" presId="urn:microsoft.com/office/officeart/2018/2/layout/IconLabelList"/>
    <dgm:cxn modelId="{8DA940B7-6699-4F2B-A3C3-AEFF20323140}" type="presOf" srcId="{A680DA7D-C4A7-4E54-ACED-3EB630BC1096}" destId="{4DBCC330-7B9C-4F92-A1AD-28ABA61BBD23}" srcOrd="0" destOrd="0" presId="urn:microsoft.com/office/officeart/2018/2/layout/IconLabelList"/>
    <dgm:cxn modelId="{360D4DC8-98A2-46D5-AB42-CE82E4C6B538}" srcId="{868743DD-D970-42CA-AD8A-CA99F2428193}" destId="{C7C006A4-03A5-46F3-A0E7-3EF5763A2639}" srcOrd="2" destOrd="0" parTransId="{49C6BB52-AB39-48E3-9E00-9DC86ED11A0A}" sibTransId="{4F1847C3-EA94-4305-A907-FB7396C1D6AD}"/>
    <dgm:cxn modelId="{5E8D1AED-63E0-4072-92EE-76E26BD6E48B}" type="presOf" srcId="{F8E6829A-CFED-4073-A89E-14AF41AAE14B}" destId="{457FB657-8CAE-45CA-85E1-85C0B3A0ABCA}" srcOrd="0" destOrd="0" presId="urn:microsoft.com/office/officeart/2018/2/layout/IconLabelList"/>
    <dgm:cxn modelId="{E61789F9-C575-46F2-9541-56054B6968C0}" type="presOf" srcId="{35DFEF40-D928-4684-A495-7EA3F6CA22BB}" destId="{DFEED646-FCAC-4505-B3E4-5C37B18D190F}" srcOrd="0" destOrd="0" presId="urn:microsoft.com/office/officeart/2018/2/layout/IconLabelList"/>
    <dgm:cxn modelId="{DA9BF86E-3ADD-45EE-9677-1E960D01AF8A}" type="presParOf" srcId="{D3089867-32B4-4EC6-A406-8AB052013166}" destId="{6BF79724-028D-4B45-B04E-8572C0D68CC0}" srcOrd="0" destOrd="0" presId="urn:microsoft.com/office/officeart/2018/2/layout/IconLabelList"/>
    <dgm:cxn modelId="{838E60C1-EADC-49FE-9F78-E76067F92502}" type="presParOf" srcId="{6BF79724-028D-4B45-B04E-8572C0D68CC0}" destId="{A04735F4-6BBE-4F9A-837B-D495F94DD366}" srcOrd="0" destOrd="0" presId="urn:microsoft.com/office/officeart/2018/2/layout/IconLabelList"/>
    <dgm:cxn modelId="{ED3313EB-529E-4946-8C70-96AFB5EA1EDA}" type="presParOf" srcId="{6BF79724-028D-4B45-B04E-8572C0D68CC0}" destId="{A4388E37-32E4-41C7-A680-A418A7D71170}" srcOrd="1" destOrd="0" presId="urn:microsoft.com/office/officeart/2018/2/layout/IconLabelList"/>
    <dgm:cxn modelId="{CE502E3D-E8B6-4D9B-9A78-7D6E09F704B5}" type="presParOf" srcId="{6BF79724-028D-4B45-B04E-8572C0D68CC0}" destId="{4DBCC330-7B9C-4F92-A1AD-28ABA61BBD23}" srcOrd="2" destOrd="0" presId="urn:microsoft.com/office/officeart/2018/2/layout/IconLabelList"/>
    <dgm:cxn modelId="{67CCAEFA-64E7-462D-889B-EDABB44639ED}" type="presParOf" srcId="{D3089867-32B4-4EC6-A406-8AB052013166}" destId="{99194A0A-E651-4483-97C4-213BEEA77E01}" srcOrd="1" destOrd="0" presId="urn:microsoft.com/office/officeart/2018/2/layout/IconLabelList"/>
    <dgm:cxn modelId="{40566931-D1C3-4EA7-B94E-EEA64AB25543}" type="presParOf" srcId="{D3089867-32B4-4EC6-A406-8AB052013166}" destId="{F4228C5E-3F51-4D2C-98D3-10E4C4D28AA8}" srcOrd="2" destOrd="0" presId="urn:microsoft.com/office/officeart/2018/2/layout/IconLabelList"/>
    <dgm:cxn modelId="{B9A1227A-A340-4D2D-AFA8-86248D3F89F5}" type="presParOf" srcId="{F4228C5E-3F51-4D2C-98D3-10E4C4D28AA8}" destId="{2FF17A71-ED16-4692-8D59-E39B25C32623}" srcOrd="0" destOrd="0" presId="urn:microsoft.com/office/officeart/2018/2/layout/IconLabelList"/>
    <dgm:cxn modelId="{1A487F23-B831-4DC4-B0B2-DDBDFF2A8C70}" type="presParOf" srcId="{F4228C5E-3F51-4D2C-98D3-10E4C4D28AA8}" destId="{BABD3BF9-49A0-429E-8230-C1033FFF8598}" srcOrd="1" destOrd="0" presId="urn:microsoft.com/office/officeart/2018/2/layout/IconLabelList"/>
    <dgm:cxn modelId="{404587BF-14DE-4C28-8D91-298039F7F13B}" type="presParOf" srcId="{F4228C5E-3F51-4D2C-98D3-10E4C4D28AA8}" destId="{DFEED646-FCAC-4505-B3E4-5C37B18D190F}" srcOrd="2" destOrd="0" presId="urn:microsoft.com/office/officeart/2018/2/layout/IconLabelList"/>
    <dgm:cxn modelId="{878287E1-5222-4A2D-B3F5-16BFEBFB32C3}" type="presParOf" srcId="{D3089867-32B4-4EC6-A406-8AB052013166}" destId="{096F9224-2EE1-4CAE-9A4A-AA9EA1006A24}" srcOrd="3" destOrd="0" presId="urn:microsoft.com/office/officeart/2018/2/layout/IconLabelList"/>
    <dgm:cxn modelId="{52202FB8-0844-4278-883E-3E814BC2DE04}" type="presParOf" srcId="{D3089867-32B4-4EC6-A406-8AB052013166}" destId="{BC8982DB-8817-4EA7-B611-EA32EC3ED151}" srcOrd="4" destOrd="0" presId="urn:microsoft.com/office/officeart/2018/2/layout/IconLabelList"/>
    <dgm:cxn modelId="{4A443033-2B28-4B1D-8314-29B560D106EA}" type="presParOf" srcId="{BC8982DB-8817-4EA7-B611-EA32EC3ED151}" destId="{37E6AD05-5887-47E7-A0D0-50EBD3A3EDEA}" srcOrd="0" destOrd="0" presId="urn:microsoft.com/office/officeart/2018/2/layout/IconLabelList"/>
    <dgm:cxn modelId="{54E66BEB-34F8-44F4-BCF4-3D659DA3CC24}" type="presParOf" srcId="{BC8982DB-8817-4EA7-B611-EA32EC3ED151}" destId="{6E218682-6520-4232-A333-77E2056DAE3A}" srcOrd="1" destOrd="0" presId="urn:microsoft.com/office/officeart/2018/2/layout/IconLabelList"/>
    <dgm:cxn modelId="{76B1129C-7D60-4A19-BE01-4B38251D2ED2}" type="presParOf" srcId="{BC8982DB-8817-4EA7-B611-EA32EC3ED151}" destId="{106A48E9-7F22-43E5-AE9D-BD73B9FC3186}" srcOrd="2" destOrd="0" presId="urn:microsoft.com/office/officeart/2018/2/layout/IconLabelList"/>
    <dgm:cxn modelId="{9E4A3E04-8C5B-43D1-A715-D35CC5CBBEDE}" type="presParOf" srcId="{D3089867-32B4-4EC6-A406-8AB052013166}" destId="{5F604E56-8F5F-484E-88CB-6EFEB0314143}" srcOrd="5" destOrd="0" presId="urn:microsoft.com/office/officeart/2018/2/layout/IconLabelList"/>
    <dgm:cxn modelId="{F02962F1-DD6D-4DCE-9CB1-B67B3406BC88}" type="presParOf" srcId="{D3089867-32B4-4EC6-A406-8AB052013166}" destId="{ED849B79-4C5B-4FB7-AFCA-B37B269FD07B}" srcOrd="6" destOrd="0" presId="urn:microsoft.com/office/officeart/2018/2/layout/IconLabelList"/>
    <dgm:cxn modelId="{DB4D7F84-543E-4B6D-A99A-4EF9603B4B41}" type="presParOf" srcId="{ED849B79-4C5B-4FB7-AFCA-B37B269FD07B}" destId="{D24CD357-C5D3-4C32-A9CE-109506A1D601}" srcOrd="0" destOrd="0" presId="urn:microsoft.com/office/officeart/2018/2/layout/IconLabelList"/>
    <dgm:cxn modelId="{E044D857-E0F7-49BA-BC9E-83CDA62C1185}" type="presParOf" srcId="{ED849B79-4C5B-4FB7-AFCA-B37B269FD07B}" destId="{101893EA-AE5E-4646-AB18-770F04FE121E}" srcOrd="1" destOrd="0" presId="urn:microsoft.com/office/officeart/2018/2/layout/IconLabelList"/>
    <dgm:cxn modelId="{D66B6D86-D8A0-4747-AF20-E9494C8AEC79}" type="presParOf" srcId="{ED849B79-4C5B-4FB7-AFCA-B37B269FD07B}" destId="{02515FB1-DF1A-4B11-B6B3-D6EE36D8CED2}" srcOrd="2" destOrd="0" presId="urn:microsoft.com/office/officeart/2018/2/layout/IconLabelList"/>
    <dgm:cxn modelId="{C0A3FBE7-2F41-4E56-A107-795D2CA8D2C4}" type="presParOf" srcId="{D3089867-32B4-4EC6-A406-8AB052013166}" destId="{253D1868-85F5-4F37-9F24-218DAA7A0BC8}" srcOrd="7" destOrd="0" presId="urn:microsoft.com/office/officeart/2018/2/layout/IconLabelList"/>
    <dgm:cxn modelId="{B26476B1-E531-4245-9BDA-44DB192EF3F7}" type="presParOf" srcId="{D3089867-32B4-4EC6-A406-8AB052013166}" destId="{E30CE4FF-B2C3-455D-A819-43C648B61F0E}" srcOrd="8" destOrd="0" presId="urn:microsoft.com/office/officeart/2018/2/layout/IconLabelList"/>
    <dgm:cxn modelId="{85D9C74D-44D0-45E7-851B-D6694CCD74A9}" type="presParOf" srcId="{E30CE4FF-B2C3-455D-A819-43C648B61F0E}" destId="{DB7507F6-E19D-4AB7-9C53-C88E17D2696C}" srcOrd="0" destOrd="0" presId="urn:microsoft.com/office/officeart/2018/2/layout/IconLabelList"/>
    <dgm:cxn modelId="{88E5E32A-DE42-4416-8EC0-8C2034BCB2E8}" type="presParOf" srcId="{E30CE4FF-B2C3-455D-A819-43C648B61F0E}" destId="{75E2B646-B7F5-4E37-A9B9-CA6730AABDB7}" srcOrd="1" destOrd="0" presId="urn:microsoft.com/office/officeart/2018/2/layout/IconLabelList"/>
    <dgm:cxn modelId="{ED973FC5-13D9-4D29-B51D-5BCC9D148F92}" type="presParOf" srcId="{E30CE4FF-B2C3-455D-A819-43C648B61F0E}" destId="{457FB657-8CAE-45CA-85E1-85C0B3A0ABCA}" srcOrd="2" destOrd="0" presId="urn:microsoft.com/office/officeart/2018/2/layout/IconLabelList"/>
    <dgm:cxn modelId="{E87DD168-029F-4F9D-8DF0-EF14B4C1F284}" type="presParOf" srcId="{D3089867-32B4-4EC6-A406-8AB052013166}" destId="{31C06002-DBE2-44C7-BCAB-BDCFE98A4C68}" srcOrd="9" destOrd="0" presId="urn:microsoft.com/office/officeart/2018/2/layout/IconLabelList"/>
    <dgm:cxn modelId="{B80559E0-DE45-4A8F-B3F3-D98CEFCA097F}" type="presParOf" srcId="{D3089867-32B4-4EC6-A406-8AB052013166}" destId="{AE5E23E0-87CE-4A4B-ADD5-423B0D42259A}" srcOrd="10" destOrd="0" presId="urn:microsoft.com/office/officeart/2018/2/layout/IconLabelList"/>
    <dgm:cxn modelId="{44178208-462F-4155-8761-168B4BEC3910}" type="presParOf" srcId="{AE5E23E0-87CE-4A4B-ADD5-423B0D42259A}" destId="{B70A8FC7-43DA-4600-9888-4298CA9AAFCF}" srcOrd="0" destOrd="0" presId="urn:microsoft.com/office/officeart/2018/2/layout/IconLabelList"/>
    <dgm:cxn modelId="{EAFC11DC-12A3-4F24-92D5-A2F015947810}" type="presParOf" srcId="{AE5E23E0-87CE-4A4B-ADD5-423B0D42259A}" destId="{0755A5F5-3F6A-4991-872E-4E0B228C8DEB}" srcOrd="1" destOrd="0" presId="urn:microsoft.com/office/officeart/2018/2/layout/IconLabelList"/>
    <dgm:cxn modelId="{C9A4E221-74AB-4198-9AFA-F368F3B7D0C6}" type="presParOf" srcId="{AE5E23E0-87CE-4A4B-ADD5-423B0D42259A}" destId="{3AE581A3-4186-4E55-9311-ACC0950C08C3}" srcOrd="2" destOrd="0" presId="urn:microsoft.com/office/officeart/2018/2/layout/IconLabelList"/>
    <dgm:cxn modelId="{43A7C936-7960-4EDA-8369-8A9B36715ACC}" type="presParOf" srcId="{D3089867-32B4-4EC6-A406-8AB052013166}" destId="{0B947071-F97F-49FE-8D9C-7DBFC51BDDF5}" srcOrd="11" destOrd="0" presId="urn:microsoft.com/office/officeart/2018/2/layout/IconLabelList"/>
    <dgm:cxn modelId="{CD8597FB-C123-4A57-AE21-D27FE795736E}" type="presParOf" srcId="{D3089867-32B4-4EC6-A406-8AB052013166}" destId="{9D8C8A13-C96A-4D24-842D-DB49EE7F2AEF}" srcOrd="12" destOrd="0" presId="urn:microsoft.com/office/officeart/2018/2/layout/IconLabelList"/>
    <dgm:cxn modelId="{EAE31F37-B06B-414C-9375-8EE401A592AB}" type="presParOf" srcId="{9D8C8A13-C96A-4D24-842D-DB49EE7F2AEF}" destId="{1222EFCF-F7F9-4054-A868-176F270E1FB7}" srcOrd="0" destOrd="0" presId="urn:microsoft.com/office/officeart/2018/2/layout/IconLabelList"/>
    <dgm:cxn modelId="{122C43EF-DECB-4A22-82CA-9007A5A6F05A}" type="presParOf" srcId="{9D8C8A13-C96A-4D24-842D-DB49EE7F2AEF}" destId="{AE75BDC9-DEC2-4D03-8A63-1EF32DB0363C}" srcOrd="1" destOrd="0" presId="urn:microsoft.com/office/officeart/2018/2/layout/IconLabelList"/>
    <dgm:cxn modelId="{FF97CD2E-2DB6-48CA-9EEE-392B04916245}" type="presParOf" srcId="{9D8C8A13-C96A-4D24-842D-DB49EE7F2AEF}" destId="{0548B5A4-0382-4FA2-B139-75DF124ABD0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E7EF9-5002-474F-8EF4-6EF514F4D7EA}">
      <dsp:nvSpPr>
        <dsp:cNvPr id="0" name=""/>
        <dsp:cNvSpPr/>
      </dsp:nvSpPr>
      <dsp:spPr>
        <a:xfrm>
          <a:off x="0" y="596953"/>
          <a:ext cx="5816750" cy="68582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baseline="0" dirty="0"/>
            <a:t>Active Listening: Meaning and Art of Listening</a:t>
          </a:r>
          <a:endParaRPr lang="en-US" sz="1500" kern="1200" dirty="0"/>
        </a:p>
      </dsp:txBody>
      <dsp:txXfrm>
        <a:off x="33479" y="630432"/>
        <a:ext cx="5749792" cy="618863"/>
      </dsp:txXfrm>
    </dsp:sp>
    <dsp:sp modelId="{EDD60175-62DF-41CD-BAD5-E26B3CE233ED}">
      <dsp:nvSpPr>
        <dsp:cNvPr id="0" name=""/>
        <dsp:cNvSpPr/>
      </dsp:nvSpPr>
      <dsp:spPr>
        <a:xfrm>
          <a:off x="0" y="1349090"/>
          <a:ext cx="5816750" cy="685821"/>
        </a:xfrm>
        <a:prstGeom prst="roundRect">
          <a:avLst/>
        </a:prstGeom>
        <a:solidFill>
          <a:schemeClr val="accent2">
            <a:hueOff val="7808"/>
            <a:satOff val="-5375"/>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Process and Types of Listening</a:t>
          </a:r>
        </a:p>
      </dsp:txBody>
      <dsp:txXfrm>
        <a:off x="33479" y="1382569"/>
        <a:ext cx="5749792" cy="618863"/>
      </dsp:txXfrm>
    </dsp:sp>
    <dsp:sp modelId="{B2266F3D-C798-47C0-87D4-044FF76F7DC7}">
      <dsp:nvSpPr>
        <dsp:cNvPr id="0" name=""/>
        <dsp:cNvSpPr/>
      </dsp:nvSpPr>
      <dsp:spPr>
        <a:xfrm>
          <a:off x="0" y="2078111"/>
          <a:ext cx="5816750" cy="685821"/>
        </a:xfrm>
        <a:prstGeom prst="roundRect">
          <a:avLst/>
        </a:prstGeom>
        <a:solidFill>
          <a:schemeClr val="accent2">
            <a:hueOff val="15615"/>
            <a:satOff val="-10750"/>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Traits of a Good Listener, Ten Thumb Rules for Listening</a:t>
          </a:r>
        </a:p>
      </dsp:txBody>
      <dsp:txXfrm>
        <a:off x="33479" y="2111590"/>
        <a:ext cx="5749792" cy="618863"/>
      </dsp:txXfrm>
    </dsp:sp>
    <dsp:sp modelId="{7E095401-EB40-426F-99B3-375FEA5D1063}">
      <dsp:nvSpPr>
        <dsp:cNvPr id="0" name=""/>
        <dsp:cNvSpPr/>
      </dsp:nvSpPr>
      <dsp:spPr>
        <a:xfrm>
          <a:off x="0" y="2807133"/>
          <a:ext cx="5816750" cy="685821"/>
        </a:xfrm>
        <a:prstGeom prst="roundRect">
          <a:avLst/>
        </a:prstGeom>
        <a:solidFill>
          <a:schemeClr val="accent2">
            <a:hueOff val="23423"/>
            <a:satOff val="-16126"/>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endParaRPr lang="en-IN" sz="1500" kern="1200" dirty="0"/>
        </a:p>
        <a:p>
          <a:pPr marL="0" lvl="0" indent="0" algn="l" defTabSz="666750">
            <a:lnSpc>
              <a:spcPct val="90000"/>
            </a:lnSpc>
            <a:spcBef>
              <a:spcPct val="0"/>
            </a:spcBef>
            <a:spcAft>
              <a:spcPct val="35000"/>
            </a:spcAft>
            <a:buNone/>
          </a:pPr>
          <a:r>
            <a:rPr lang="en-IN" sz="1500" kern="1200" dirty="0"/>
            <a:t> Listening </a:t>
          </a:r>
          <a:r>
            <a:rPr lang="en-US" sz="1500" kern="1200" dirty="0"/>
            <a:t>Techniques using Ted Talk Audio listening with script reading</a:t>
          </a:r>
        </a:p>
      </dsp:txBody>
      <dsp:txXfrm>
        <a:off x="33479" y="2840612"/>
        <a:ext cx="5749792" cy="618863"/>
      </dsp:txXfrm>
    </dsp:sp>
    <dsp:sp modelId="{793EB19F-9CF1-4CF0-B42A-144728C59EDA}">
      <dsp:nvSpPr>
        <dsp:cNvPr id="0" name=""/>
        <dsp:cNvSpPr/>
      </dsp:nvSpPr>
      <dsp:spPr>
        <a:xfrm>
          <a:off x="0" y="3536154"/>
          <a:ext cx="5816750" cy="685821"/>
        </a:xfrm>
        <a:prstGeom prst="roundRect">
          <a:avLst/>
        </a:prstGeom>
        <a:solidFill>
          <a:schemeClr val="accent2">
            <a:hueOff val="31230"/>
            <a:satOff val="-21501"/>
            <a:lumOff val="-5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Listening and Note taking</a:t>
          </a:r>
          <a:r>
            <a:rPr lang="en-IN" sz="1500" kern="1200" baseline="0" dirty="0"/>
            <a:t> </a:t>
          </a:r>
          <a:endParaRPr lang="en-US" sz="1500" kern="1200" dirty="0"/>
        </a:p>
      </dsp:txBody>
      <dsp:txXfrm>
        <a:off x="33479" y="3569633"/>
        <a:ext cx="5749792" cy="618863"/>
      </dsp:txXfrm>
    </dsp:sp>
    <dsp:sp modelId="{57EFBDFD-FE7E-403C-B2D4-2BC1BB16B68C}">
      <dsp:nvSpPr>
        <dsp:cNvPr id="0" name=""/>
        <dsp:cNvSpPr/>
      </dsp:nvSpPr>
      <dsp:spPr>
        <a:xfrm>
          <a:off x="0" y="4265175"/>
          <a:ext cx="5816750" cy="685821"/>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Pronunciation, Speaking Style &amp; Content</a:t>
          </a:r>
        </a:p>
      </dsp:txBody>
      <dsp:txXfrm>
        <a:off x="33479" y="4298654"/>
        <a:ext cx="5749792" cy="6188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1672E-CB44-4469-817A-7357308A68FC}">
      <dsp:nvSpPr>
        <dsp:cNvPr id="0" name=""/>
        <dsp:cNvSpPr/>
      </dsp:nvSpPr>
      <dsp:spPr>
        <a:xfrm>
          <a:off x="0" y="843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Speed</a:t>
          </a:r>
          <a:endParaRPr lang="en-US" sz="3000" kern="1200"/>
        </a:p>
      </dsp:txBody>
      <dsp:txXfrm>
        <a:off x="35125" y="43562"/>
        <a:ext cx="5855887" cy="649299"/>
      </dsp:txXfrm>
    </dsp:sp>
    <dsp:sp modelId="{5E321B8E-2EF6-44F7-A171-416DF2C197A6}">
      <dsp:nvSpPr>
        <dsp:cNvPr id="0" name=""/>
        <dsp:cNvSpPr/>
      </dsp:nvSpPr>
      <dsp:spPr>
        <a:xfrm>
          <a:off x="0" y="81438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Clarity</a:t>
          </a:r>
          <a:endParaRPr lang="en-US" sz="3000" kern="1200"/>
        </a:p>
      </dsp:txBody>
      <dsp:txXfrm>
        <a:off x="35125" y="849512"/>
        <a:ext cx="5855887" cy="649299"/>
      </dsp:txXfrm>
    </dsp:sp>
    <dsp:sp modelId="{8B0978A0-44F2-4EAA-9DDD-3E947A7DF54A}">
      <dsp:nvSpPr>
        <dsp:cNvPr id="0" name=""/>
        <dsp:cNvSpPr/>
      </dsp:nvSpPr>
      <dsp:spPr>
        <a:xfrm>
          <a:off x="0" y="162033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Punctuation</a:t>
          </a:r>
          <a:endParaRPr lang="en-US" sz="3000" kern="1200"/>
        </a:p>
      </dsp:txBody>
      <dsp:txXfrm>
        <a:off x="35125" y="1655462"/>
        <a:ext cx="5855887" cy="649299"/>
      </dsp:txXfrm>
    </dsp:sp>
    <dsp:sp modelId="{F0683DDE-35CF-4911-889E-C9B6AB67F7B4}">
      <dsp:nvSpPr>
        <dsp:cNvPr id="0" name=""/>
        <dsp:cNvSpPr/>
      </dsp:nvSpPr>
      <dsp:spPr>
        <a:xfrm>
          <a:off x="0" y="242628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Pronunciation</a:t>
          </a:r>
          <a:endParaRPr lang="en-US" sz="3000" kern="1200"/>
        </a:p>
      </dsp:txBody>
      <dsp:txXfrm>
        <a:off x="35125" y="2461412"/>
        <a:ext cx="5855887" cy="649299"/>
      </dsp:txXfrm>
    </dsp:sp>
    <dsp:sp modelId="{9C8DE2CA-73CB-4FFF-8E71-026E9FBE9C8C}">
      <dsp:nvSpPr>
        <dsp:cNvPr id="0" name=""/>
        <dsp:cNvSpPr/>
      </dsp:nvSpPr>
      <dsp:spPr>
        <a:xfrm>
          <a:off x="0" y="323223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Familiarity</a:t>
          </a:r>
          <a:endParaRPr lang="en-US" sz="3000" kern="1200"/>
        </a:p>
      </dsp:txBody>
      <dsp:txXfrm>
        <a:off x="35125" y="3267362"/>
        <a:ext cx="5855887" cy="649299"/>
      </dsp:txXfrm>
    </dsp:sp>
    <dsp:sp modelId="{22106264-6948-4474-BD42-E93D45359AB3}">
      <dsp:nvSpPr>
        <dsp:cNvPr id="0" name=""/>
        <dsp:cNvSpPr/>
      </dsp:nvSpPr>
      <dsp:spPr>
        <a:xfrm>
          <a:off x="0" y="403818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Fluency</a:t>
          </a:r>
          <a:endParaRPr lang="en-US" sz="3000" kern="1200"/>
        </a:p>
      </dsp:txBody>
      <dsp:txXfrm>
        <a:off x="35125" y="4073312"/>
        <a:ext cx="5855887" cy="649299"/>
      </dsp:txXfrm>
    </dsp:sp>
    <dsp:sp modelId="{FE2426DB-BD91-47F0-BB5A-33D8EC57BED5}">
      <dsp:nvSpPr>
        <dsp:cNvPr id="0" name=""/>
        <dsp:cNvSpPr/>
      </dsp:nvSpPr>
      <dsp:spPr>
        <a:xfrm>
          <a:off x="0" y="4844137"/>
          <a:ext cx="5926137" cy="71954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Expressions</a:t>
          </a:r>
          <a:endParaRPr lang="en-US" sz="3000" kern="1200"/>
        </a:p>
      </dsp:txBody>
      <dsp:txXfrm>
        <a:off x="35125" y="4879262"/>
        <a:ext cx="5855887" cy="6492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5165C-F8F9-495F-BC8B-CABF902EC174}">
      <dsp:nvSpPr>
        <dsp:cNvPr id="0" name=""/>
        <dsp:cNvSpPr/>
      </dsp:nvSpPr>
      <dsp:spPr>
        <a:xfrm>
          <a:off x="0" y="905298"/>
          <a:ext cx="5816750" cy="16713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56892-2232-4925-BF69-4712A3F3663F}">
      <dsp:nvSpPr>
        <dsp:cNvPr id="0" name=""/>
        <dsp:cNvSpPr/>
      </dsp:nvSpPr>
      <dsp:spPr>
        <a:xfrm>
          <a:off x="505574" y="1281345"/>
          <a:ext cx="919225" cy="9192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424595-B24C-4B91-B633-C692CC4DD433}">
      <dsp:nvSpPr>
        <dsp:cNvPr id="0" name=""/>
        <dsp:cNvSpPr/>
      </dsp:nvSpPr>
      <dsp:spPr>
        <a:xfrm>
          <a:off x="1930374" y="905298"/>
          <a:ext cx="3886375" cy="167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81" tIns="176881" rIns="176881" bIns="176881" numCol="1" spcCol="1270" anchor="ctr" anchorCtr="0">
          <a:noAutofit/>
        </a:bodyPr>
        <a:lstStyle/>
        <a:p>
          <a:pPr marL="0" lvl="0" indent="0" algn="l" defTabSz="844550">
            <a:lnSpc>
              <a:spcPct val="90000"/>
            </a:lnSpc>
            <a:spcBef>
              <a:spcPct val="0"/>
            </a:spcBef>
            <a:spcAft>
              <a:spcPct val="35000"/>
            </a:spcAft>
            <a:buNone/>
          </a:pPr>
          <a:r>
            <a:rPr lang="en-US" sz="1900" b="1" kern="1200" dirty="0"/>
            <a:t>One word, one stress. </a:t>
          </a:r>
          <a:r>
            <a:rPr lang="en-US" sz="1900" kern="1200" dirty="0"/>
            <a:t>(One word cannot have two stresses.  So, if you hear two stresses, you have heard two words, not  one w word.)</a:t>
          </a:r>
        </a:p>
      </dsp:txBody>
      <dsp:txXfrm>
        <a:off x="1930374" y="905298"/>
        <a:ext cx="3886375" cy="1671319"/>
      </dsp:txXfrm>
    </dsp:sp>
    <dsp:sp modelId="{DDDF39EE-33A5-457A-AC60-0805A0C3B93A}">
      <dsp:nvSpPr>
        <dsp:cNvPr id="0" name=""/>
        <dsp:cNvSpPr/>
      </dsp:nvSpPr>
      <dsp:spPr>
        <a:xfrm>
          <a:off x="0" y="2994447"/>
          <a:ext cx="5816750" cy="16713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C59E9-B9E4-4B2C-A69E-278DC08CB02A}">
      <dsp:nvSpPr>
        <dsp:cNvPr id="0" name=""/>
        <dsp:cNvSpPr/>
      </dsp:nvSpPr>
      <dsp:spPr>
        <a:xfrm>
          <a:off x="505574" y="3370494"/>
          <a:ext cx="919225" cy="9192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0BA40B-A91C-49B5-B794-0F012933E3DB}">
      <dsp:nvSpPr>
        <dsp:cNvPr id="0" name=""/>
        <dsp:cNvSpPr/>
      </dsp:nvSpPr>
      <dsp:spPr>
        <a:xfrm>
          <a:off x="1930374" y="2994447"/>
          <a:ext cx="3886375" cy="167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81" tIns="176881" rIns="176881" bIns="176881" numCol="1" spcCol="1270" anchor="ctr" anchorCtr="0">
          <a:noAutofit/>
        </a:bodyPr>
        <a:lstStyle/>
        <a:p>
          <a:pPr marL="0" lvl="0" indent="0" algn="l" defTabSz="844550">
            <a:lnSpc>
              <a:spcPct val="90000"/>
            </a:lnSpc>
            <a:spcBef>
              <a:spcPct val="0"/>
            </a:spcBef>
            <a:spcAft>
              <a:spcPct val="35000"/>
            </a:spcAft>
            <a:buNone/>
          </a:pPr>
          <a:r>
            <a:rPr lang="en-US" sz="1900" b="1" kern="1200"/>
            <a:t>The stress is always on a vowel.</a:t>
          </a:r>
          <a:endParaRPr lang="en-US" sz="1900" kern="1200"/>
        </a:p>
      </dsp:txBody>
      <dsp:txXfrm>
        <a:off x="1930374" y="2994447"/>
        <a:ext cx="3886375" cy="16713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66AB8-F80B-42FB-A10A-E5A8C5342FFA}">
      <dsp:nvSpPr>
        <dsp:cNvPr id="0" name=""/>
        <dsp:cNvSpPr/>
      </dsp:nvSpPr>
      <dsp:spPr>
        <a:xfrm>
          <a:off x="0" y="68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EEBDC-ECE7-4216-B9C6-A1AC651C840C}">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C4603E-EC03-48C4-B5BB-AEEBAFCC705E}">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a:t>1-primary level</a:t>
          </a:r>
        </a:p>
      </dsp:txBody>
      <dsp:txXfrm>
        <a:off x="1838002" y="680"/>
        <a:ext cx="3978747" cy="1591344"/>
      </dsp:txXfrm>
    </dsp:sp>
    <dsp:sp modelId="{AFB75596-D202-4702-A2AE-78A2B7F6FB3B}">
      <dsp:nvSpPr>
        <dsp:cNvPr id="0" name=""/>
        <dsp:cNvSpPr/>
      </dsp:nvSpPr>
      <dsp:spPr>
        <a:xfrm>
          <a:off x="0" y="198986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799B2-59A5-42A9-B08A-F3A52E0BB357}">
      <dsp:nvSpPr>
        <dsp:cNvPr id="0" name=""/>
        <dsp:cNvSpPr/>
      </dsp:nvSpPr>
      <dsp:spPr>
        <a:xfrm>
          <a:off x="481381" y="2347913"/>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FEC526-EE62-430D-B59D-0BF7CDC3A6C7}">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a:t>2-secondary level</a:t>
          </a:r>
        </a:p>
      </dsp:txBody>
      <dsp:txXfrm>
        <a:off x="1838002" y="1989860"/>
        <a:ext cx="3978747" cy="1591344"/>
      </dsp:txXfrm>
    </dsp:sp>
    <dsp:sp modelId="{4EA88482-0D02-4006-A2AB-B8FC47D0407A}">
      <dsp:nvSpPr>
        <dsp:cNvPr id="0" name=""/>
        <dsp:cNvSpPr/>
      </dsp:nvSpPr>
      <dsp:spPr>
        <a:xfrm>
          <a:off x="0" y="3979041"/>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E4DE4A-08EF-4614-9ACC-71486D3F43F0}">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B90C0C-C5EE-4783-B4EA-C1AD03648790}">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a:t>3-tertiary level (unnecessary degree of  complexity)</a:t>
          </a:r>
        </a:p>
      </dsp:txBody>
      <dsp:txXfrm>
        <a:off x="1838002" y="3979041"/>
        <a:ext cx="3978747" cy="15913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093E5-3B09-477F-9799-441589D82FC6}">
      <dsp:nvSpPr>
        <dsp:cNvPr id="0" name=""/>
        <dsp:cNvSpPr/>
      </dsp:nvSpPr>
      <dsp:spPr>
        <a:xfrm>
          <a:off x="3008" y="11659"/>
          <a:ext cx="2386496" cy="334109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061" tIns="330200" rIns="186061" bIns="330200" numCol="1" spcCol="1270" anchor="t" anchorCtr="0">
          <a:noAutofit/>
        </a:bodyPr>
        <a:lstStyle/>
        <a:p>
          <a:pPr marL="0" lvl="0" indent="0" algn="l" defTabSz="577850">
            <a:lnSpc>
              <a:spcPct val="90000"/>
            </a:lnSpc>
            <a:spcBef>
              <a:spcPct val="0"/>
            </a:spcBef>
            <a:spcAft>
              <a:spcPct val="35000"/>
            </a:spcAft>
            <a:buNone/>
          </a:pPr>
          <a:r>
            <a:rPr lang="en-US" sz="1300" kern="1200" baseline="0"/>
            <a:t>Fast browsing of the entire passage.</a:t>
          </a:r>
          <a:endParaRPr lang="en-US" sz="1300" kern="1200"/>
        </a:p>
      </dsp:txBody>
      <dsp:txXfrm>
        <a:off x="3008" y="1281275"/>
        <a:ext cx="2386496" cy="2004656"/>
      </dsp:txXfrm>
    </dsp:sp>
    <dsp:sp modelId="{7B2E1B02-65F1-4BD2-B5E1-AA41C718BE14}">
      <dsp:nvSpPr>
        <dsp:cNvPr id="0" name=""/>
        <dsp:cNvSpPr/>
      </dsp:nvSpPr>
      <dsp:spPr>
        <a:xfrm>
          <a:off x="695092" y="345769"/>
          <a:ext cx="1002328" cy="1002328"/>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w="12700" cap="flat" cmpd="sng" algn="ctr">
          <a:solidFill>
            <a:schemeClr val="accent2">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145" tIns="12700" rIns="7814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41880" y="492557"/>
        <a:ext cx="708752" cy="708752"/>
      </dsp:txXfrm>
    </dsp:sp>
    <dsp:sp modelId="{26982571-8A7D-4968-9072-7CE872921EAE}">
      <dsp:nvSpPr>
        <dsp:cNvPr id="0" name=""/>
        <dsp:cNvSpPr/>
      </dsp:nvSpPr>
      <dsp:spPr>
        <a:xfrm>
          <a:off x="3008" y="3352682"/>
          <a:ext cx="2386496" cy="72"/>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w="12700" cap="flat" cmpd="sng" algn="ctr">
          <a:solidFill>
            <a:schemeClr val="accent3">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94D93010-609E-4450-BB56-A94DBE13CFF8}">
      <dsp:nvSpPr>
        <dsp:cNvPr id="0" name=""/>
        <dsp:cNvSpPr/>
      </dsp:nvSpPr>
      <dsp:spPr>
        <a:xfrm>
          <a:off x="2628153" y="11659"/>
          <a:ext cx="2386496" cy="334109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061" tIns="330200" rIns="186061" bIns="330200" numCol="1" spcCol="1270" anchor="t" anchorCtr="0">
          <a:noAutofit/>
        </a:bodyPr>
        <a:lstStyle/>
        <a:p>
          <a:pPr marL="0" lvl="0" indent="0" algn="l" defTabSz="577850">
            <a:lnSpc>
              <a:spcPct val="90000"/>
            </a:lnSpc>
            <a:spcBef>
              <a:spcPct val="0"/>
            </a:spcBef>
            <a:spcAft>
              <a:spcPct val="35000"/>
            </a:spcAft>
            <a:buNone/>
          </a:pPr>
          <a:r>
            <a:rPr lang="en-US" sz="1300" kern="1200" baseline="0"/>
            <a:t>We get a rough idea about the topic of the passage</a:t>
          </a:r>
          <a:endParaRPr lang="en-US" sz="1300" kern="1200"/>
        </a:p>
      </dsp:txBody>
      <dsp:txXfrm>
        <a:off x="2628153" y="1281275"/>
        <a:ext cx="2386496" cy="2004656"/>
      </dsp:txXfrm>
    </dsp:sp>
    <dsp:sp modelId="{82CE3AE1-023B-45D3-8022-1EED52221F2B}">
      <dsp:nvSpPr>
        <dsp:cNvPr id="0" name=""/>
        <dsp:cNvSpPr/>
      </dsp:nvSpPr>
      <dsp:spPr>
        <a:xfrm>
          <a:off x="3320237" y="345769"/>
          <a:ext cx="1002328" cy="1002328"/>
        </a:xfrm>
        <a:prstGeom prst="ellips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w="12700" cap="flat" cmpd="sng" algn="ctr">
          <a:solidFill>
            <a:schemeClr val="accent4">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145" tIns="12700" rIns="7814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67025" y="492557"/>
        <a:ext cx="708752" cy="708752"/>
      </dsp:txXfrm>
    </dsp:sp>
    <dsp:sp modelId="{345C6719-4935-437B-99BD-447DB8439632}">
      <dsp:nvSpPr>
        <dsp:cNvPr id="0" name=""/>
        <dsp:cNvSpPr/>
      </dsp:nvSpPr>
      <dsp:spPr>
        <a:xfrm>
          <a:off x="2628153" y="3352682"/>
          <a:ext cx="2386496" cy="72"/>
        </a:xfrm>
        <a:prstGeom prst="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w="12700" cap="flat" cmpd="sng" algn="ctr">
          <a:solidFill>
            <a:schemeClr val="accent5">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DCDAB31-2346-40D9-9B2C-AC2A5354D8A6}">
      <dsp:nvSpPr>
        <dsp:cNvPr id="0" name=""/>
        <dsp:cNvSpPr/>
      </dsp:nvSpPr>
      <dsp:spPr>
        <a:xfrm>
          <a:off x="5253299" y="11659"/>
          <a:ext cx="2386496" cy="334109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061" tIns="330200" rIns="186061" bIns="330200" numCol="1" spcCol="1270" anchor="t" anchorCtr="0">
          <a:noAutofit/>
        </a:bodyPr>
        <a:lstStyle/>
        <a:p>
          <a:pPr marL="0" lvl="0" indent="0" algn="l" defTabSz="577850">
            <a:lnSpc>
              <a:spcPct val="90000"/>
            </a:lnSpc>
            <a:spcBef>
              <a:spcPct val="0"/>
            </a:spcBef>
            <a:spcAft>
              <a:spcPct val="35000"/>
            </a:spcAft>
            <a:buNone/>
          </a:pPr>
          <a:r>
            <a:rPr lang="en-US" sz="1300" kern="1200" baseline="0"/>
            <a:t>Humans have an inborn habit of trying to do things efficiently. They need to save time.</a:t>
          </a:r>
          <a:endParaRPr lang="en-US" sz="1300" kern="1200"/>
        </a:p>
      </dsp:txBody>
      <dsp:txXfrm>
        <a:off x="5253299" y="1281275"/>
        <a:ext cx="2386496" cy="2004656"/>
      </dsp:txXfrm>
    </dsp:sp>
    <dsp:sp modelId="{2721C5CB-2192-496A-A68F-607A124BAD60}">
      <dsp:nvSpPr>
        <dsp:cNvPr id="0" name=""/>
        <dsp:cNvSpPr/>
      </dsp:nvSpPr>
      <dsp:spPr>
        <a:xfrm>
          <a:off x="5945383" y="345769"/>
          <a:ext cx="1002328" cy="1002328"/>
        </a:xfrm>
        <a:prstGeom prst="ellips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145" tIns="12700" rIns="7814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092171" y="492557"/>
        <a:ext cx="708752" cy="708752"/>
      </dsp:txXfrm>
    </dsp:sp>
    <dsp:sp modelId="{2DA39B5A-20B3-482B-A038-0C51D57268BC}">
      <dsp:nvSpPr>
        <dsp:cNvPr id="0" name=""/>
        <dsp:cNvSpPr/>
      </dsp:nvSpPr>
      <dsp:spPr>
        <a:xfrm>
          <a:off x="5253299" y="3352682"/>
          <a:ext cx="2386496" cy="72"/>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w="12700" cap="flat" cmpd="sng" algn="ctr">
          <a:solidFill>
            <a:schemeClr val="accent2">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3A8852-C83D-4D22-BDCA-A78929919814}">
      <dsp:nvSpPr>
        <dsp:cNvPr id="0" name=""/>
        <dsp:cNvSpPr/>
      </dsp:nvSpPr>
      <dsp:spPr>
        <a:xfrm>
          <a:off x="7878445" y="11659"/>
          <a:ext cx="2386496" cy="334109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6061" tIns="330200" rIns="186061" bIns="330200" numCol="1" spcCol="1270" anchor="t" anchorCtr="0">
          <a:noAutofit/>
        </a:bodyPr>
        <a:lstStyle/>
        <a:p>
          <a:pPr marL="0" lvl="0" indent="0" algn="l" defTabSz="577850">
            <a:lnSpc>
              <a:spcPct val="90000"/>
            </a:lnSpc>
            <a:spcBef>
              <a:spcPct val="0"/>
            </a:spcBef>
            <a:spcAft>
              <a:spcPct val="35000"/>
            </a:spcAft>
            <a:buNone/>
          </a:pPr>
          <a:r>
            <a:rPr lang="en-US" sz="1300" kern="1200" baseline="0"/>
            <a:t>When we are searching for an information, and we have a large number of texts to choose from, we do a fast-browsing to decide which texts to read, and which to reject. </a:t>
          </a:r>
          <a:endParaRPr lang="en-US" sz="1300" kern="1200"/>
        </a:p>
      </dsp:txBody>
      <dsp:txXfrm>
        <a:off x="7878445" y="1281275"/>
        <a:ext cx="2386496" cy="2004656"/>
      </dsp:txXfrm>
    </dsp:sp>
    <dsp:sp modelId="{70FEB902-9F30-48F3-A841-8502DEB13D72}">
      <dsp:nvSpPr>
        <dsp:cNvPr id="0" name=""/>
        <dsp:cNvSpPr/>
      </dsp:nvSpPr>
      <dsp:spPr>
        <a:xfrm>
          <a:off x="8570529" y="345769"/>
          <a:ext cx="1002328" cy="1002328"/>
        </a:xfrm>
        <a:prstGeom prst="ellips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w="12700" cap="flat" cmpd="sng" algn="ctr">
          <a:solidFill>
            <a:schemeClr val="accent3">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145" tIns="12700" rIns="78145"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717317" y="492557"/>
        <a:ext cx="708752" cy="708752"/>
      </dsp:txXfrm>
    </dsp:sp>
    <dsp:sp modelId="{26C60ABD-2901-494A-9E3E-BDCC6AF4287A}">
      <dsp:nvSpPr>
        <dsp:cNvPr id="0" name=""/>
        <dsp:cNvSpPr/>
      </dsp:nvSpPr>
      <dsp:spPr>
        <a:xfrm>
          <a:off x="7878445" y="3352682"/>
          <a:ext cx="2386496" cy="72"/>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w="12700" cap="flat" cmpd="sng" algn="ctr">
          <a:solidFill>
            <a:schemeClr val="accent4">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59748-E6BB-4E44-8070-809EC3055D61}">
      <dsp:nvSpPr>
        <dsp:cNvPr id="0" name=""/>
        <dsp:cNvSpPr/>
      </dsp:nvSpPr>
      <dsp:spPr>
        <a:xfrm>
          <a:off x="965785" y="52205"/>
          <a:ext cx="1327707" cy="132770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15060C-6525-4282-924F-483A0B8B9F65}">
      <dsp:nvSpPr>
        <dsp:cNvPr id="0" name=""/>
        <dsp:cNvSpPr/>
      </dsp:nvSpPr>
      <dsp:spPr>
        <a:xfrm>
          <a:off x="1248740" y="335159"/>
          <a:ext cx="761799" cy="7617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E4ADD2-C078-467B-BA9A-0829F9AABFD6}">
      <dsp:nvSpPr>
        <dsp:cNvPr id="0" name=""/>
        <dsp:cNvSpPr/>
      </dsp:nvSpPr>
      <dsp:spPr>
        <a:xfrm>
          <a:off x="541354" y="1793461"/>
          <a:ext cx="21765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IN" sz="2500" b="1" kern="1200"/>
            <a:t>Listening Skill</a:t>
          </a:r>
          <a:endParaRPr lang="en-US" sz="2500" kern="1200"/>
        </a:p>
      </dsp:txBody>
      <dsp:txXfrm>
        <a:off x="541354" y="1793461"/>
        <a:ext cx="2176570" cy="720000"/>
      </dsp:txXfrm>
    </dsp:sp>
    <dsp:sp modelId="{DB62AA99-2068-454B-B738-2E2EC880AE10}">
      <dsp:nvSpPr>
        <dsp:cNvPr id="0" name=""/>
        <dsp:cNvSpPr/>
      </dsp:nvSpPr>
      <dsp:spPr>
        <a:xfrm>
          <a:off x="3523256" y="52205"/>
          <a:ext cx="1327707" cy="132770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1E79E-A5F6-4A8B-9E14-E8ECAF9A98E0}">
      <dsp:nvSpPr>
        <dsp:cNvPr id="0" name=""/>
        <dsp:cNvSpPr/>
      </dsp:nvSpPr>
      <dsp:spPr>
        <a:xfrm>
          <a:off x="3806210" y="335159"/>
          <a:ext cx="761799" cy="7617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DFC010-12BE-4802-8CF8-CE2675DB2E67}">
      <dsp:nvSpPr>
        <dsp:cNvPr id="0" name=""/>
        <dsp:cNvSpPr/>
      </dsp:nvSpPr>
      <dsp:spPr>
        <a:xfrm>
          <a:off x="3098824" y="1793461"/>
          <a:ext cx="21765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IN" sz="2500" b="1" kern="1200"/>
            <a:t>Speaking Skill</a:t>
          </a:r>
          <a:endParaRPr lang="en-US" sz="2500" kern="1200"/>
        </a:p>
      </dsp:txBody>
      <dsp:txXfrm>
        <a:off x="3098824" y="1793461"/>
        <a:ext cx="2176570" cy="720000"/>
      </dsp:txXfrm>
    </dsp:sp>
    <dsp:sp modelId="{C3EDBF37-2E40-4A32-A574-6617BD1534CF}">
      <dsp:nvSpPr>
        <dsp:cNvPr id="0" name=""/>
        <dsp:cNvSpPr/>
      </dsp:nvSpPr>
      <dsp:spPr>
        <a:xfrm>
          <a:off x="965785" y="3057604"/>
          <a:ext cx="1327707" cy="132770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685B6-F84D-41AF-BFA6-2159329D7807}">
      <dsp:nvSpPr>
        <dsp:cNvPr id="0" name=""/>
        <dsp:cNvSpPr/>
      </dsp:nvSpPr>
      <dsp:spPr>
        <a:xfrm>
          <a:off x="1248740" y="3340558"/>
          <a:ext cx="761799" cy="7617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3E5967-775B-49D2-829E-2A547F310F3F}">
      <dsp:nvSpPr>
        <dsp:cNvPr id="0" name=""/>
        <dsp:cNvSpPr/>
      </dsp:nvSpPr>
      <dsp:spPr>
        <a:xfrm>
          <a:off x="541354" y="4798860"/>
          <a:ext cx="21765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IN" sz="2500" b="1" kern="1200"/>
            <a:t>Reading Skill</a:t>
          </a:r>
          <a:endParaRPr lang="en-US" sz="2500" kern="1200"/>
        </a:p>
      </dsp:txBody>
      <dsp:txXfrm>
        <a:off x="541354" y="4798860"/>
        <a:ext cx="2176570" cy="720000"/>
      </dsp:txXfrm>
    </dsp:sp>
    <dsp:sp modelId="{E8B57E95-343F-445C-A211-B0C774FC4747}">
      <dsp:nvSpPr>
        <dsp:cNvPr id="0" name=""/>
        <dsp:cNvSpPr/>
      </dsp:nvSpPr>
      <dsp:spPr>
        <a:xfrm>
          <a:off x="3523256" y="3057604"/>
          <a:ext cx="1327707" cy="132770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4D397-F5E8-4DC3-A1C3-E3D4C069CF67}">
      <dsp:nvSpPr>
        <dsp:cNvPr id="0" name=""/>
        <dsp:cNvSpPr/>
      </dsp:nvSpPr>
      <dsp:spPr>
        <a:xfrm>
          <a:off x="3806210" y="3340558"/>
          <a:ext cx="761799" cy="7617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6DEF22-BA7F-4C59-BBFC-5DE91977C790}">
      <dsp:nvSpPr>
        <dsp:cNvPr id="0" name=""/>
        <dsp:cNvSpPr/>
      </dsp:nvSpPr>
      <dsp:spPr>
        <a:xfrm>
          <a:off x="3098824" y="4798860"/>
          <a:ext cx="21765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IN" sz="2500" b="1" kern="1200"/>
            <a:t>Writing Skill</a:t>
          </a:r>
          <a:endParaRPr lang="en-US" sz="2500" kern="1200"/>
        </a:p>
      </dsp:txBody>
      <dsp:txXfrm>
        <a:off x="3098824" y="4798860"/>
        <a:ext cx="217657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106DB-6828-4C5F-A950-3DFB915B71BC}">
      <dsp:nvSpPr>
        <dsp:cNvPr id="0" name=""/>
        <dsp:cNvSpPr/>
      </dsp:nvSpPr>
      <dsp:spPr>
        <a:xfrm>
          <a:off x="0" y="1652"/>
          <a:ext cx="5816750" cy="8751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one should recognize and understand the  various sounds of a language</a:t>
          </a:r>
        </a:p>
      </dsp:txBody>
      <dsp:txXfrm>
        <a:off x="42722" y="44374"/>
        <a:ext cx="5731306" cy="789716"/>
      </dsp:txXfrm>
    </dsp:sp>
    <dsp:sp modelId="{BB33240C-8901-40A9-B60E-38D8B3549CF7}">
      <dsp:nvSpPr>
        <dsp:cNvPr id="0" name=""/>
        <dsp:cNvSpPr/>
      </dsp:nvSpPr>
      <dsp:spPr>
        <a:xfrm>
          <a:off x="0" y="940172"/>
          <a:ext cx="5816750" cy="875160"/>
        </a:xfrm>
        <a:prstGeom prst="roundRect">
          <a:avLst/>
        </a:prstGeom>
        <a:solidFill>
          <a:schemeClr val="accent2">
            <a:hueOff val="7808"/>
            <a:satOff val="-5375"/>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Then he/she should learn to discriminate  between the different sounds</a:t>
          </a:r>
        </a:p>
      </dsp:txBody>
      <dsp:txXfrm>
        <a:off x="42722" y="982894"/>
        <a:ext cx="5731306" cy="789716"/>
      </dsp:txXfrm>
    </dsp:sp>
    <dsp:sp modelId="{E5678BE7-7F73-40EA-951B-B4186BAA9637}">
      <dsp:nvSpPr>
        <dsp:cNvPr id="0" name=""/>
        <dsp:cNvSpPr/>
      </dsp:nvSpPr>
      <dsp:spPr>
        <a:xfrm>
          <a:off x="0" y="1878693"/>
          <a:ext cx="5816750" cy="875160"/>
        </a:xfrm>
        <a:prstGeom prst="roundRect">
          <a:avLst/>
        </a:prstGeom>
        <a:solidFill>
          <a:schemeClr val="accent2">
            <a:hueOff val="15615"/>
            <a:satOff val="-10750"/>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This is possible only if the learner gets an  opportunity to listen speeches made by  adults</a:t>
          </a:r>
        </a:p>
      </dsp:txBody>
      <dsp:txXfrm>
        <a:off x="42722" y="1921415"/>
        <a:ext cx="5731306" cy="789716"/>
      </dsp:txXfrm>
    </dsp:sp>
    <dsp:sp modelId="{03725FC7-62B6-4379-82FC-EA00A9D3E83B}">
      <dsp:nvSpPr>
        <dsp:cNvPr id="0" name=""/>
        <dsp:cNvSpPr/>
      </dsp:nvSpPr>
      <dsp:spPr>
        <a:xfrm>
          <a:off x="0" y="2817213"/>
          <a:ext cx="5816750" cy="875160"/>
        </a:xfrm>
        <a:prstGeom prst="roundRect">
          <a:avLst/>
        </a:prstGeom>
        <a:solidFill>
          <a:schemeClr val="accent2">
            <a:hueOff val="23423"/>
            <a:satOff val="-16126"/>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Then only one can acquire the ability to  speak</a:t>
          </a:r>
        </a:p>
      </dsp:txBody>
      <dsp:txXfrm>
        <a:off x="42722" y="2859935"/>
        <a:ext cx="5731306" cy="789716"/>
      </dsp:txXfrm>
    </dsp:sp>
    <dsp:sp modelId="{586E854F-2958-476E-A1F4-A54AD870865D}">
      <dsp:nvSpPr>
        <dsp:cNvPr id="0" name=""/>
        <dsp:cNvSpPr/>
      </dsp:nvSpPr>
      <dsp:spPr>
        <a:xfrm>
          <a:off x="0" y="3755733"/>
          <a:ext cx="5816750" cy="875160"/>
        </a:xfrm>
        <a:prstGeom prst="roundRect">
          <a:avLst/>
        </a:prstGeom>
        <a:solidFill>
          <a:schemeClr val="accent2">
            <a:hueOff val="31230"/>
            <a:satOff val="-21501"/>
            <a:lumOff val="-5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After speaking comes reading</a:t>
          </a:r>
        </a:p>
      </dsp:txBody>
      <dsp:txXfrm>
        <a:off x="42722" y="3798455"/>
        <a:ext cx="5731306" cy="789716"/>
      </dsp:txXfrm>
    </dsp:sp>
    <dsp:sp modelId="{51994622-3256-4142-9233-12996982E181}">
      <dsp:nvSpPr>
        <dsp:cNvPr id="0" name=""/>
        <dsp:cNvSpPr/>
      </dsp:nvSpPr>
      <dsp:spPr>
        <a:xfrm>
          <a:off x="0" y="4694253"/>
          <a:ext cx="5816750" cy="8751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Last of all comes writing</a:t>
          </a:r>
        </a:p>
      </dsp:txBody>
      <dsp:txXfrm>
        <a:off x="42722" y="4736975"/>
        <a:ext cx="5731306" cy="789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0ECBF-A052-4480-A04F-8E57A3E83E44}">
      <dsp:nvSpPr>
        <dsp:cNvPr id="0" name=""/>
        <dsp:cNvSpPr/>
      </dsp:nvSpPr>
      <dsp:spPr>
        <a:xfrm>
          <a:off x="134825" y="373520"/>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D40A1-DBA3-4169-8795-BBEE97B891F4}">
      <dsp:nvSpPr>
        <dsp:cNvPr id="0" name=""/>
        <dsp:cNvSpPr/>
      </dsp:nvSpPr>
      <dsp:spPr>
        <a:xfrm>
          <a:off x="406966" y="645661"/>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358A7-7DD4-4628-AC13-EBE64C0BA9A1}">
      <dsp:nvSpPr>
        <dsp:cNvPr id="0" name=""/>
        <dsp:cNvSpPr/>
      </dsp:nvSpPr>
      <dsp:spPr>
        <a:xfrm>
          <a:off x="1708430" y="373520"/>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The listening and reading skills are  called Receptive Skills (Passive Skills)</a:t>
          </a:r>
          <a:endParaRPr lang="en-US" sz="2100" kern="1200"/>
        </a:p>
      </dsp:txBody>
      <dsp:txXfrm>
        <a:off x="1708430" y="373520"/>
        <a:ext cx="3054644" cy="1295909"/>
      </dsp:txXfrm>
    </dsp:sp>
    <dsp:sp modelId="{94243EFA-4523-49AD-9521-B7AE6EFDF099}">
      <dsp:nvSpPr>
        <dsp:cNvPr id="0" name=""/>
        <dsp:cNvSpPr/>
      </dsp:nvSpPr>
      <dsp:spPr>
        <a:xfrm>
          <a:off x="5295324" y="373520"/>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55385-D3B5-4B1B-911D-6D18B3E274FC}">
      <dsp:nvSpPr>
        <dsp:cNvPr id="0" name=""/>
        <dsp:cNvSpPr/>
      </dsp:nvSpPr>
      <dsp:spPr>
        <a:xfrm>
          <a:off x="5567465" y="645661"/>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84788C-5ACB-423B-BDD7-31212559A496}">
      <dsp:nvSpPr>
        <dsp:cNvPr id="0" name=""/>
        <dsp:cNvSpPr/>
      </dsp:nvSpPr>
      <dsp:spPr>
        <a:xfrm>
          <a:off x="6868929" y="373520"/>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While listening and reading the  communicator is at the receiving end</a:t>
          </a:r>
          <a:endParaRPr lang="en-US" sz="2100" kern="1200"/>
        </a:p>
      </dsp:txBody>
      <dsp:txXfrm>
        <a:off x="6868929" y="373520"/>
        <a:ext cx="3054644" cy="1295909"/>
      </dsp:txXfrm>
    </dsp:sp>
    <dsp:sp modelId="{012B571B-6E60-4356-9CC4-4B39714FEF0D}">
      <dsp:nvSpPr>
        <dsp:cNvPr id="0" name=""/>
        <dsp:cNvSpPr/>
      </dsp:nvSpPr>
      <dsp:spPr>
        <a:xfrm>
          <a:off x="134825" y="2353294"/>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C147C-2BCC-4FAF-90AF-7A15BA91425F}">
      <dsp:nvSpPr>
        <dsp:cNvPr id="0" name=""/>
        <dsp:cNvSpPr/>
      </dsp:nvSpPr>
      <dsp:spPr>
        <a:xfrm>
          <a:off x="406966" y="2625435"/>
          <a:ext cx="751627" cy="751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1686B2-8A02-4142-ABDD-56F24E79E8DD}">
      <dsp:nvSpPr>
        <dsp:cNvPr id="0" name=""/>
        <dsp:cNvSpPr/>
      </dsp:nvSpPr>
      <dsp:spPr>
        <a:xfrm>
          <a:off x="1708430" y="2353294"/>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Speaking and writing are called  Productive Skills (Active Skills)</a:t>
          </a:r>
          <a:endParaRPr lang="en-US" sz="2100" kern="1200"/>
        </a:p>
      </dsp:txBody>
      <dsp:txXfrm>
        <a:off x="1708430" y="2353294"/>
        <a:ext cx="3054644" cy="1295909"/>
      </dsp:txXfrm>
    </dsp:sp>
    <dsp:sp modelId="{3436EA6D-BCBE-40FB-833B-03C7FB5AD605}">
      <dsp:nvSpPr>
        <dsp:cNvPr id="0" name=""/>
        <dsp:cNvSpPr/>
      </dsp:nvSpPr>
      <dsp:spPr>
        <a:xfrm>
          <a:off x="5295324" y="2353294"/>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145110-F438-46BB-8D7C-B3DFFBD0D0B0}">
      <dsp:nvSpPr>
        <dsp:cNvPr id="0" name=""/>
        <dsp:cNvSpPr/>
      </dsp:nvSpPr>
      <dsp:spPr>
        <a:xfrm>
          <a:off x="5567465" y="2625435"/>
          <a:ext cx="751627" cy="751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B78898-2FA1-4E92-B551-4608B57F2622}">
      <dsp:nvSpPr>
        <dsp:cNvPr id="0" name=""/>
        <dsp:cNvSpPr/>
      </dsp:nvSpPr>
      <dsp:spPr>
        <a:xfrm>
          <a:off x="6868929" y="2353294"/>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While speaking and writing the  communicator is at the transmitting  end</a:t>
          </a:r>
          <a:endParaRPr lang="en-US" sz="2100" kern="1200"/>
        </a:p>
      </dsp:txBody>
      <dsp:txXfrm>
        <a:off x="6868929" y="2353294"/>
        <a:ext cx="3054644" cy="1295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43AC2-24AA-43D2-A75C-0A69BD6E1A1B}">
      <dsp:nvSpPr>
        <dsp:cNvPr id="0" name=""/>
        <dsp:cNvSpPr/>
      </dsp:nvSpPr>
      <dsp:spPr>
        <a:xfrm>
          <a:off x="0" y="902546"/>
          <a:ext cx="5927575" cy="16662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AB948-7FDF-45F7-86FA-DFFD807B8C1F}">
      <dsp:nvSpPr>
        <dsp:cNvPr id="0" name=""/>
        <dsp:cNvSpPr/>
      </dsp:nvSpPr>
      <dsp:spPr>
        <a:xfrm>
          <a:off x="504037" y="1277450"/>
          <a:ext cx="916431" cy="9164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FCF4D6-4225-47F0-AB8E-244754CF684A}">
      <dsp:nvSpPr>
        <dsp:cNvPr id="0" name=""/>
        <dsp:cNvSpPr/>
      </dsp:nvSpPr>
      <dsp:spPr>
        <a:xfrm>
          <a:off x="1924507" y="902546"/>
          <a:ext cx="4003067" cy="1666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344" tIns="176344" rIns="176344" bIns="176344" numCol="1" spcCol="1270" anchor="ctr" anchorCtr="0">
          <a:noAutofit/>
        </a:bodyPr>
        <a:lstStyle/>
        <a:p>
          <a:pPr marL="0" lvl="0" indent="0" algn="l" defTabSz="889000">
            <a:lnSpc>
              <a:spcPct val="100000"/>
            </a:lnSpc>
            <a:spcBef>
              <a:spcPct val="0"/>
            </a:spcBef>
            <a:spcAft>
              <a:spcPct val="35000"/>
            </a:spcAft>
            <a:buNone/>
          </a:pPr>
          <a:r>
            <a:rPr lang="en-US" sz="2000" b="1" kern="1200" baseline="0"/>
            <a:t>Listening and hearing are not the same.  Hearing is the first stage of listening.</a:t>
          </a:r>
          <a:endParaRPr lang="en-US" sz="2000" kern="1200"/>
        </a:p>
      </dsp:txBody>
      <dsp:txXfrm>
        <a:off x="1924507" y="902546"/>
        <a:ext cx="4003067" cy="1666239"/>
      </dsp:txXfrm>
    </dsp:sp>
    <dsp:sp modelId="{7448B15F-214E-4271-9334-C819554CC40A}">
      <dsp:nvSpPr>
        <dsp:cNvPr id="0" name=""/>
        <dsp:cNvSpPr/>
      </dsp:nvSpPr>
      <dsp:spPr>
        <a:xfrm>
          <a:off x="0" y="2985346"/>
          <a:ext cx="5927575" cy="16662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8D964-90AB-4B83-928C-73A59B49148C}">
      <dsp:nvSpPr>
        <dsp:cNvPr id="0" name=""/>
        <dsp:cNvSpPr/>
      </dsp:nvSpPr>
      <dsp:spPr>
        <a:xfrm>
          <a:off x="504037" y="3360250"/>
          <a:ext cx="916431" cy="9164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DC976F-B90E-4345-B0CE-EB1507B54BEE}">
      <dsp:nvSpPr>
        <dsp:cNvPr id="0" name=""/>
        <dsp:cNvSpPr/>
      </dsp:nvSpPr>
      <dsp:spPr>
        <a:xfrm>
          <a:off x="1924507" y="2985346"/>
          <a:ext cx="4003067" cy="1666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344" tIns="176344" rIns="176344" bIns="176344" numCol="1" spcCol="1270" anchor="ctr" anchorCtr="0">
          <a:noAutofit/>
        </a:bodyPr>
        <a:lstStyle/>
        <a:p>
          <a:pPr marL="0" lvl="0" indent="0" algn="l" defTabSz="889000">
            <a:lnSpc>
              <a:spcPct val="100000"/>
            </a:lnSpc>
            <a:spcBef>
              <a:spcPct val="0"/>
            </a:spcBef>
            <a:spcAft>
              <a:spcPct val="35000"/>
            </a:spcAft>
            <a:buNone/>
          </a:pPr>
          <a:r>
            <a:rPr lang="en-US" sz="2000" b="1" kern="1200" baseline="0"/>
            <a:t>Hearing occurs when our ears pick up  sound waves which are then transported  to our brain.This stage is our sense of  hearing.</a:t>
          </a:r>
          <a:endParaRPr lang="en-US" sz="2000" kern="1200" dirty="0"/>
        </a:p>
      </dsp:txBody>
      <dsp:txXfrm>
        <a:off x="1924507" y="2985346"/>
        <a:ext cx="4003067" cy="16662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CF317-1D78-4EBE-875C-7AB2566CEF4E}">
      <dsp:nvSpPr>
        <dsp:cNvPr id="0" name=""/>
        <dsp:cNvSpPr/>
      </dsp:nvSpPr>
      <dsp:spPr>
        <a:xfrm>
          <a:off x="0" y="433671"/>
          <a:ext cx="10268712" cy="11536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The skill of listening is the ability to  receive and understand different speech  sounds of a language</a:t>
          </a:r>
        </a:p>
      </dsp:txBody>
      <dsp:txXfrm>
        <a:off x="56315" y="489986"/>
        <a:ext cx="10156082" cy="1040990"/>
      </dsp:txXfrm>
    </dsp:sp>
    <dsp:sp modelId="{080C1B96-EDEE-48A6-9093-DB4D39C3D306}">
      <dsp:nvSpPr>
        <dsp:cNvPr id="0" name=""/>
        <dsp:cNvSpPr/>
      </dsp:nvSpPr>
      <dsp:spPr>
        <a:xfrm>
          <a:off x="0" y="1670811"/>
          <a:ext cx="10268712" cy="11536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It is the training of one’s ears to  understand and discriminate the  meaningful messages communicated by  the sounds of a language</a:t>
          </a:r>
        </a:p>
      </dsp:txBody>
      <dsp:txXfrm>
        <a:off x="56315" y="1727126"/>
        <a:ext cx="10156082" cy="10409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A63C8-3C12-4AF1-AA24-2F9A8D0AA92E}">
      <dsp:nvSpPr>
        <dsp:cNvPr id="0" name=""/>
        <dsp:cNvSpPr/>
      </dsp:nvSpPr>
      <dsp:spPr>
        <a:xfrm>
          <a:off x="0" y="7730"/>
          <a:ext cx="5782586" cy="62361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Hearing</a:t>
          </a:r>
        </a:p>
      </dsp:txBody>
      <dsp:txXfrm>
        <a:off x="30442" y="38172"/>
        <a:ext cx="5721702" cy="562726"/>
      </dsp:txXfrm>
    </dsp:sp>
    <dsp:sp modelId="{680EEE75-432F-41D9-A5E8-31B5617B7A21}">
      <dsp:nvSpPr>
        <dsp:cNvPr id="0" name=""/>
        <dsp:cNvSpPr/>
      </dsp:nvSpPr>
      <dsp:spPr>
        <a:xfrm>
          <a:off x="0" y="706220"/>
          <a:ext cx="5782586" cy="623610"/>
        </a:xfrm>
        <a:prstGeom prst="roundRect">
          <a:avLst/>
        </a:prstGeom>
        <a:gradFill rotWithShape="0">
          <a:gsLst>
            <a:gs pos="0">
              <a:schemeClr val="accent2">
                <a:hueOff val="9759"/>
                <a:satOff val="-6719"/>
                <a:lumOff val="-1716"/>
                <a:alphaOff val="0"/>
                <a:shade val="85000"/>
                <a:satMod val="130000"/>
              </a:schemeClr>
            </a:gs>
            <a:gs pos="34000">
              <a:schemeClr val="accent2">
                <a:hueOff val="9759"/>
                <a:satOff val="-6719"/>
                <a:lumOff val="-1716"/>
                <a:alphaOff val="0"/>
                <a:shade val="87000"/>
                <a:satMod val="125000"/>
              </a:schemeClr>
            </a:gs>
            <a:gs pos="70000">
              <a:schemeClr val="accent2">
                <a:hueOff val="9759"/>
                <a:satOff val="-6719"/>
                <a:lumOff val="-1716"/>
                <a:alphaOff val="0"/>
                <a:tint val="100000"/>
                <a:shade val="90000"/>
                <a:satMod val="130000"/>
              </a:schemeClr>
            </a:gs>
            <a:gs pos="100000">
              <a:schemeClr val="accent2">
                <a:hueOff val="9759"/>
                <a:satOff val="-6719"/>
                <a:lumOff val="-171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Filtering</a:t>
          </a:r>
        </a:p>
      </dsp:txBody>
      <dsp:txXfrm>
        <a:off x="30442" y="736662"/>
        <a:ext cx="5721702" cy="562726"/>
      </dsp:txXfrm>
    </dsp:sp>
    <dsp:sp modelId="{E7D00622-2E57-425B-939C-77DC4D422C84}">
      <dsp:nvSpPr>
        <dsp:cNvPr id="0" name=""/>
        <dsp:cNvSpPr/>
      </dsp:nvSpPr>
      <dsp:spPr>
        <a:xfrm>
          <a:off x="0" y="1404710"/>
          <a:ext cx="5782586" cy="623610"/>
        </a:xfrm>
        <a:prstGeom prst="roundRect">
          <a:avLst/>
        </a:prstGeom>
        <a:gradFill rotWithShape="0">
          <a:gsLst>
            <a:gs pos="0">
              <a:schemeClr val="accent2">
                <a:hueOff val="19519"/>
                <a:satOff val="-13438"/>
                <a:lumOff val="-3431"/>
                <a:alphaOff val="0"/>
                <a:shade val="85000"/>
                <a:satMod val="130000"/>
              </a:schemeClr>
            </a:gs>
            <a:gs pos="34000">
              <a:schemeClr val="accent2">
                <a:hueOff val="19519"/>
                <a:satOff val="-13438"/>
                <a:lumOff val="-3431"/>
                <a:alphaOff val="0"/>
                <a:shade val="87000"/>
                <a:satMod val="125000"/>
              </a:schemeClr>
            </a:gs>
            <a:gs pos="70000">
              <a:schemeClr val="accent2">
                <a:hueOff val="19519"/>
                <a:satOff val="-13438"/>
                <a:lumOff val="-3431"/>
                <a:alphaOff val="0"/>
                <a:tint val="100000"/>
                <a:shade val="90000"/>
                <a:satMod val="130000"/>
              </a:schemeClr>
            </a:gs>
            <a:gs pos="100000">
              <a:schemeClr val="accent2">
                <a:hueOff val="19519"/>
                <a:satOff val="-13438"/>
                <a:lumOff val="-343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Comprehending</a:t>
          </a:r>
        </a:p>
      </dsp:txBody>
      <dsp:txXfrm>
        <a:off x="30442" y="1435152"/>
        <a:ext cx="5721702" cy="562726"/>
      </dsp:txXfrm>
    </dsp:sp>
    <dsp:sp modelId="{33713069-9EC1-4715-876E-623F5E50960C}">
      <dsp:nvSpPr>
        <dsp:cNvPr id="0" name=""/>
        <dsp:cNvSpPr/>
      </dsp:nvSpPr>
      <dsp:spPr>
        <a:xfrm>
          <a:off x="0" y="2103200"/>
          <a:ext cx="5782586" cy="623610"/>
        </a:xfrm>
        <a:prstGeom prst="roundRect">
          <a:avLst/>
        </a:prstGeom>
        <a:gradFill rotWithShape="0">
          <a:gsLst>
            <a:gs pos="0">
              <a:schemeClr val="accent2">
                <a:hueOff val="29278"/>
                <a:satOff val="-20157"/>
                <a:lumOff val="-5147"/>
                <a:alphaOff val="0"/>
                <a:shade val="85000"/>
                <a:satMod val="130000"/>
              </a:schemeClr>
            </a:gs>
            <a:gs pos="34000">
              <a:schemeClr val="accent2">
                <a:hueOff val="29278"/>
                <a:satOff val="-20157"/>
                <a:lumOff val="-5147"/>
                <a:alphaOff val="0"/>
                <a:shade val="87000"/>
                <a:satMod val="125000"/>
              </a:schemeClr>
            </a:gs>
            <a:gs pos="70000">
              <a:schemeClr val="accent2">
                <a:hueOff val="29278"/>
                <a:satOff val="-20157"/>
                <a:lumOff val="-5147"/>
                <a:alphaOff val="0"/>
                <a:tint val="100000"/>
                <a:shade val="90000"/>
                <a:satMod val="130000"/>
              </a:schemeClr>
            </a:gs>
            <a:gs pos="100000">
              <a:schemeClr val="accent2">
                <a:hueOff val="29278"/>
                <a:satOff val="-20157"/>
                <a:lumOff val="-514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Remembering</a:t>
          </a:r>
        </a:p>
      </dsp:txBody>
      <dsp:txXfrm>
        <a:off x="30442" y="2133642"/>
        <a:ext cx="5721702" cy="562726"/>
      </dsp:txXfrm>
    </dsp:sp>
    <dsp:sp modelId="{89B077BB-08D2-42E6-BBE0-4EC6FA17D41E}">
      <dsp:nvSpPr>
        <dsp:cNvPr id="0" name=""/>
        <dsp:cNvSpPr/>
      </dsp:nvSpPr>
      <dsp:spPr>
        <a:xfrm>
          <a:off x="0" y="2801690"/>
          <a:ext cx="5782586" cy="623610"/>
        </a:xfrm>
        <a:prstGeom prst="roundRect">
          <a:avLst/>
        </a:prstGeom>
        <a:gradFill rotWithShape="0">
          <a:gsLst>
            <a:gs pos="0">
              <a:schemeClr val="accent2">
                <a:hueOff val="39038"/>
                <a:satOff val="-26876"/>
                <a:lumOff val="-6863"/>
                <a:alphaOff val="0"/>
                <a:shade val="85000"/>
                <a:satMod val="130000"/>
              </a:schemeClr>
            </a:gs>
            <a:gs pos="34000">
              <a:schemeClr val="accent2">
                <a:hueOff val="39038"/>
                <a:satOff val="-26876"/>
                <a:lumOff val="-6863"/>
                <a:alphaOff val="0"/>
                <a:shade val="87000"/>
                <a:satMod val="125000"/>
              </a:schemeClr>
            </a:gs>
            <a:gs pos="70000">
              <a:schemeClr val="accent2">
                <a:hueOff val="39038"/>
                <a:satOff val="-26876"/>
                <a:lumOff val="-6863"/>
                <a:alphaOff val="0"/>
                <a:tint val="100000"/>
                <a:shade val="90000"/>
                <a:satMod val="130000"/>
              </a:schemeClr>
            </a:gs>
            <a:gs pos="100000">
              <a:schemeClr val="accent2">
                <a:hueOff val="39038"/>
                <a:satOff val="-26876"/>
                <a:lumOff val="-686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Responding</a:t>
          </a:r>
        </a:p>
      </dsp:txBody>
      <dsp:txXfrm>
        <a:off x="30442" y="2832132"/>
        <a:ext cx="5721702"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A3CE5-D4DE-43B7-B5EB-9E94156C7620}">
      <dsp:nvSpPr>
        <dsp:cNvPr id="0" name=""/>
        <dsp:cNvSpPr/>
      </dsp:nvSpPr>
      <dsp:spPr>
        <a:xfrm>
          <a:off x="0" y="680"/>
          <a:ext cx="5816750" cy="15913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066DDE-01A8-45F4-815D-9EB14AF256E3}">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72BAF-DCC4-414E-AE00-48CDDA85A7B1}">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22350">
            <a:lnSpc>
              <a:spcPct val="90000"/>
            </a:lnSpc>
            <a:spcBef>
              <a:spcPct val="0"/>
            </a:spcBef>
            <a:spcAft>
              <a:spcPct val="35000"/>
            </a:spcAft>
            <a:buNone/>
          </a:pPr>
          <a:r>
            <a:rPr lang="en-US" sz="2300" b="1" kern="1200" dirty="0"/>
            <a:t>Speaking skill </a:t>
          </a:r>
          <a:r>
            <a:rPr lang="en-US" sz="2300" kern="1200" dirty="0"/>
            <a:t>is the art of communication (productive skill)</a:t>
          </a:r>
        </a:p>
      </dsp:txBody>
      <dsp:txXfrm>
        <a:off x="1838002" y="680"/>
        <a:ext cx="3978747" cy="1591344"/>
      </dsp:txXfrm>
    </dsp:sp>
    <dsp:sp modelId="{5521B54D-E458-4743-BD30-46BDB344799F}">
      <dsp:nvSpPr>
        <dsp:cNvPr id="0" name=""/>
        <dsp:cNvSpPr/>
      </dsp:nvSpPr>
      <dsp:spPr>
        <a:xfrm>
          <a:off x="0" y="1989860"/>
          <a:ext cx="5816750" cy="15913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DD47A-7E76-4B14-8603-7E39E559C4C5}">
      <dsp:nvSpPr>
        <dsp:cNvPr id="0" name=""/>
        <dsp:cNvSpPr/>
      </dsp:nvSpPr>
      <dsp:spPr>
        <a:xfrm>
          <a:off x="481381" y="2347913"/>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E49B2C-5524-405A-B6D6-8DB970AA08EC}">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22350">
            <a:lnSpc>
              <a:spcPct val="90000"/>
            </a:lnSpc>
            <a:spcBef>
              <a:spcPct val="0"/>
            </a:spcBef>
            <a:spcAft>
              <a:spcPct val="35000"/>
            </a:spcAft>
            <a:buNone/>
          </a:pPr>
          <a:r>
            <a:rPr lang="en-US" sz="2300" kern="1200"/>
            <a:t>Good speaking skills is the act of generating words that can be understood by listeners. </a:t>
          </a:r>
        </a:p>
      </dsp:txBody>
      <dsp:txXfrm>
        <a:off x="1838002" y="1989860"/>
        <a:ext cx="3978747" cy="1591344"/>
      </dsp:txXfrm>
    </dsp:sp>
    <dsp:sp modelId="{13552191-75CC-475A-A972-3488C1623672}">
      <dsp:nvSpPr>
        <dsp:cNvPr id="0" name=""/>
        <dsp:cNvSpPr/>
      </dsp:nvSpPr>
      <dsp:spPr>
        <a:xfrm>
          <a:off x="0" y="3979041"/>
          <a:ext cx="5816750" cy="159134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5263E-1AEB-4793-A551-4609CE47E6DC}">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F51B8D-E11C-440F-B0D2-634BAAA075A0}">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22350">
            <a:lnSpc>
              <a:spcPct val="90000"/>
            </a:lnSpc>
            <a:spcBef>
              <a:spcPct val="0"/>
            </a:spcBef>
            <a:spcAft>
              <a:spcPct val="35000"/>
            </a:spcAft>
            <a:buNone/>
          </a:pPr>
          <a:r>
            <a:rPr lang="en-US" sz="2300" kern="1200"/>
            <a:t>A good speaker is clear and informative.</a:t>
          </a:r>
        </a:p>
      </dsp:txBody>
      <dsp:txXfrm>
        <a:off x="1838002" y="3979041"/>
        <a:ext cx="3978747" cy="15913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735F4-6BBE-4F9A-837B-D495F94DD366}">
      <dsp:nvSpPr>
        <dsp:cNvPr id="0" name=""/>
        <dsp:cNvSpPr/>
      </dsp:nvSpPr>
      <dsp:spPr>
        <a:xfrm>
          <a:off x="974078" y="312533"/>
          <a:ext cx="621738" cy="621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BCC330-7B9C-4F92-A1AD-28ABA61BBD23}">
      <dsp:nvSpPr>
        <dsp:cNvPr id="0" name=""/>
        <dsp:cNvSpPr/>
      </dsp:nvSpPr>
      <dsp:spPr>
        <a:xfrm>
          <a:off x="594126" y="1178270"/>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Articulation</a:t>
          </a:r>
          <a:endParaRPr lang="en-US" sz="1900" kern="1200"/>
        </a:p>
      </dsp:txBody>
      <dsp:txXfrm>
        <a:off x="594126" y="1178270"/>
        <a:ext cx="1381640" cy="552656"/>
      </dsp:txXfrm>
    </dsp:sp>
    <dsp:sp modelId="{2FF17A71-ED16-4692-8D59-E39B25C32623}">
      <dsp:nvSpPr>
        <dsp:cNvPr id="0" name=""/>
        <dsp:cNvSpPr/>
      </dsp:nvSpPr>
      <dsp:spPr>
        <a:xfrm>
          <a:off x="2597505" y="312533"/>
          <a:ext cx="621738" cy="621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EED646-FCAC-4505-B3E4-5C37B18D190F}">
      <dsp:nvSpPr>
        <dsp:cNvPr id="0" name=""/>
        <dsp:cNvSpPr/>
      </dsp:nvSpPr>
      <dsp:spPr>
        <a:xfrm>
          <a:off x="2217554" y="1178270"/>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Pronunciation</a:t>
          </a:r>
          <a:endParaRPr lang="en-US" sz="1900" kern="1200"/>
        </a:p>
      </dsp:txBody>
      <dsp:txXfrm>
        <a:off x="2217554" y="1178270"/>
        <a:ext cx="1381640" cy="552656"/>
      </dsp:txXfrm>
    </dsp:sp>
    <dsp:sp modelId="{37E6AD05-5887-47E7-A0D0-50EBD3A3EDEA}">
      <dsp:nvSpPr>
        <dsp:cNvPr id="0" name=""/>
        <dsp:cNvSpPr/>
      </dsp:nvSpPr>
      <dsp:spPr>
        <a:xfrm>
          <a:off x="4220933" y="312533"/>
          <a:ext cx="621738" cy="621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6A48E9-7F22-43E5-AE9D-BD73B9FC3186}">
      <dsp:nvSpPr>
        <dsp:cNvPr id="0" name=""/>
        <dsp:cNvSpPr/>
      </dsp:nvSpPr>
      <dsp:spPr>
        <a:xfrm>
          <a:off x="3840982" y="1178270"/>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Voice quality</a:t>
          </a:r>
          <a:endParaRPr lang="en-US" sz="1900" kern="1200"/>
        </a:p>
      </dsp:txBody>
      <dsp:txXfrm>
        <a:off x="3840982" y="1178270"/>
        <a:ext cx="1381640" cy="552656"/>
      </dsp:txXfrm>
    </dsp:sp>
    <dsp:sp modelId="{D24CD357-C5D3-4C32-A9CE-109506A1D601}">
      <dsp:nvSpPr>
        <dsp:cNvPr id="0" name=""/>
        <dsp:cNvSpPr/>
      </dsp:nvSpPr>
      <dsp:spPr>
        <a:xfrm>
          <a:off x="974078" y="2076336"/>
          <a:ext cx="621738" cy="6217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515FB1-DF1A-4B11-B6B3-D6EE36D8CED2}">
      <dsp:nvSpPr>
        <dsp:cNvPr id="0" name=""/>
        <dsp:cNvSpPr/>
      </dsp:nvSpPr>
      <dsp:spPr>
        <a:xfrm>
          <a:off x="594126" y="2942073"/>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Accent</a:t>
          </a:r>
          <a:endParaRPr lang="en-US" sz="1900" kern="1200"/>
        </a:p>
      </dsp:txBody>
      <dsp:txXfrm>
        <a:off x="594126" y="2942073"/>
        <a:ext cx="1381640" cy="552656"/>
      </dsp:txXfrm>
    </dsp:sp>
    <dsp:sp modelId="{DB7507F6-E19D-4AB7-9C53-C88E17D2696C}">
      <dsp:nvSpPr>
        <dsp:cNvPr id="0" name=""/>
        <dsp:cNvSpPr/>
      </dsp:nvSpPr>
      <dsp:spPr>
        <a:xfrm>
          <a:off x="2597505" y="2076336"/>
          <a:ext cx="621738" cy="6217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7FB657-8CAE-45CA-85E1-85C0B3A0ABCA}">
      <dsp:nvSpPr>
        <dsp:cNvPr id="0" name=""/>
        <dsp:cNvSpPr/>
      </dsp:nvSpPr>
      <dsp:spPr>
        <a:xfrm>
          <a:off x="2217554" y="2942073"/>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Intonation</a:t>
          </a:r>
          <a:endParaRPr lang="en-US" sz="1900" kern="1200"/>
        </a:p>
      </dsp:txBody>
      <dsp:txXfrm>
        <a:off x="2217554" y="2942073"/>
        <a:ext cx="1381640" cy="552656"/>
      </dsp:txXfrm>
    </dsp:sp>
    <dsp:sp modelId="{B70A8FC7-43DA-4600-9888-4298CA9AAFCF}">
      <dsp:nvSpPr>
        <dsp:cNvPr id="0" name=""/>
        <dsp:cNvSpPr/>
      </dsp:nvSpPr>
      <dsp:spPr>
        <a:xfrm>
          <a:off x="4220933" y="2076336"/>
          <a:ext cx="621738" cy="6217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581A3-4186-4E55-9311-ACC0950C08C3}">
      <dsp:nvSpPr>
        <dsp:cNvPr id="0" name=""/>
        <dsp:cNvSpPr/>
      </dsp:nvSpPr>
      <dsp:spPr>
        <a:xfrm>
          <a:off x="3840982" y="2942073"/>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Pause</a:t>
          </a:r>
          <a:endParaRPr lang="en-US" sz="1900" kern="1200"/>
        </a:p>
      </dsp:txBody>
      <dsp:txXfrm>
        <a:off x="3840982" y="2942073"/>
        <a:ext cx="1381640" cy="552656"/>
      </dsp:txXfrm>
    </dsp:sp>
    <dsp:sp modelId="{1222EFCF-F7F9-4054-A868-176F270E1FB7}">
      <dsp:nvSpPr>
        <dsp:cNvPr id="0" name=""/>
        <dsp:cNvSpPr/>
      </dsp:nvSpPr>
      <dsp:spPr>
        <a:xfrm>
          <a:off x="2597505" y="3840139"/>
          <a:ext cx="621738" cy="62173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48B5A4-0382-4FA2-B139-75DF124ABD04}">
      <dsp:nvSpPr>
        <dsp:cNvPr id="0" name=""/>
        <dsp:cNvSpPr/>
      </dsp:nvSpPr>
      <dsp:spPr>
        <a:xfrm>
          <a:off x="2217554" y="4705876"/>
          <a:ext cx="1381640" cy="55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baseline="0"/>
            <a:t>Punctuation</a:t>
          </a:r>
          <a:endParaRPr lang="en-US" sz="1900" kern="1200"/>
        </a:p>
      </dsp:txBody>
      <dsp:txXfrm>
        <a:off x="2217554" y="4705876"/>
        <a:ext cx="1381640" cy="5526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90BC4-9F04-4639-8AE2-B364C73FD5A0}" type="datetimeFigureOut">
              <a:rPr lang="en-IN" smtClean="0"/>
              <a:t>02-05-2023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2A9174-7E73-47FC-AEEE-9CA6F629F9B0}" type="slidenum">
              <a:rPr lang="en-IN" smtClean="0"/>
              <a:t>‹#›</a:t>
            </a:fld>
            <a:endParaRPr lang="en-IN"/>
          </a:p>
        </p:txBody>
      </p:sp>
    </p:spTree>
    <p:extLst>
      <p:ext uri="{BB962C8B-B14F-4D97-AF65-F5344CB8AC3E}">
        <p14:creationId xmlns:p14="http://schemas.microsoft.com/office/powerpoint/2010/main" val="321858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02A9174-7E73-47FC-AEEE-9CA6F629F9B0}" type="slidenum">
              <a:rPr lang="en-IN" smtClean="0"/>
              <a:t>37</a:t>
            </a:fld>
            <a:endParaRPr lang="en-IN"/>
          </a:p>
        </p:txBody>
      </p:sp>
    </p:spTree>
    <p:extLst>
      <p:ext uri="{BB962C8B-B14F-4D97-AF65-F5344CB8AC3E}">
        <p14:creationId xmlns:p14="http://schemas.microsoft.com/office/powerpoint/2010/main" val="355649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5" name="Footer Placeholder 4"/>
          <p:cNvSpPr>
            <a:spLocks noGrp="1"/>
          </p:cNvSpPr>
          <p:nvPr>
            <p:ph type="ftr" sz="quarter" idx="11"/>
          </p:nvPr>
        </p:nvSpPr>
        <p:spPr/>
        <p:txBody>
          <a:bodyPr/>
          <a:lstStyle/>
          <a:p>
            <a:endParaRPr lang="en-US" dirty="0">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8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07396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70314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63551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50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8870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8" name="Footer Placeholder 7"/>
          <p:cNvSpPr>
            <a:spLocks noGrp="1"/>
          </p:cNvSpPr>
          <p:nvPr>
            <p:ph type="ftr" sz="quarter" idx="11"/>
          </p:nvPr>
        </p:nvSpPr>
        <p:spPr/>
        <p:txBody>
          <a:body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56264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4" name="Footer Placeholder 3"/>
          <p:cNvSpPr>
            <a:spLocks noGrp="1"/>
          </p:cNvSpPr>
          <p:nvPr>
            <p:ph type="ftr" sz="quarter" idx="11"/>
          </p:nvPr>
        </p:nvSpPr>
        <p:spPr/>
        <p:txBody>
          <a:bodyPr/>
          <a:lstStyle/>
          <a:p>
            <a:endParaRPr lang="en-US" dirty="0">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30714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7351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lgn="r"/>
            <a:fld id="{A37D6D71-8B28-4ED6-B932-04B197003D23}" type="datetimeFigureOut">
              <a:rPr lang="en-US" smtClean="0"/>
              <a:pPr algn="r"/>
              <a:t>5/2/2023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28397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5/2/2023</a:t>
            </a:fld>
            <a:endParaRPr lang="en-US" dirty="0"/>
          </a:p>
        </p:txBody>
      </p:sp>
      <p:sp>
        <p:nvSpPr>
          <p:cNvPr id="6" name="Footer Placeholder 5"/>
          <p:cNvSpPr>
            <a:spLocks noGrp="1"/>
          </p:cNvSpPr>
          <p:nvPr>
            <p:ph type="ftr" sz="quarter" idx="11"/>
          </p:nvPr>
        </p:nvSpPr>
        <p:spPr/>
        <p:txBody>
          <a:bodyPr/>
          <a:lstStyle/>
          <a:p>
            <a:endParaRPr lang="en-US" dirty="0">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4245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lgn="r"/>
            <a:fld id="{A37D6D71-8B28-4ED6-B932-04B197003D23}" type="datetimeFigureOut">
              <a:rPr lang="en-US" smtClean="0"/>
              <a:pPr algn="r"/>
              <a:t>5/2/2023</a:t>
            </a:fld>
            <a:endParaRPr lang="en-US" spc="50"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spc="5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lgn="l"/>
            <a:fld id="{F97E8200-1950-409B-82E7-99938E7AE355}" type="slidenum">
              <a:rPr lang="en-US" smtClean="0"/>
              <a:pPr algn="l"/>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4025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diagramLayout" Target="../diagrams/layout7.xml"/><Relationship Id="rId7" Type="http://schemas.openxmlformats.org/officeDocument/2006/relationships/image" Target="../media/image3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pn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englishclub.com/pronunciation/photo-grapher.wav" TargetMode="External"/><Relationship Id="rId2" Type="http://schemas.openxmlformats.org/officeDocument/2006/relationships/hyperlink" Target="http://www.englishclub.com/pronunciation/pho-tograph.wav" TargetMode="Externa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www.englishclub.com/pronunciation/photograph-ic.wav" TargetMode="Externa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7.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86F2-FCB0-49A1-8670-97231708029E}"/>
              </a:ext>
            </a:extLst>
          </p:cNvPr>
          <p:cNvSpPr>
            <a:spLocks noGrp="1"/>
          </p:cNvSpPr>
          <p:nvPr>
            <p:ph type="ctrTitle"/>
          </p:nvPr>
        </p:nvSpPr>
        <p:spPr>
          <a:xfrm>
            <a:off x="5315736" y="-337387"/>
            <a:ext cx="5916145" cy="3774264"/>
          </a:xfrm>
        </p:spPr>
        <p:txBody>
          <a:bodyPr anchor="b">
            <a:normAutofit/>
          </a:bodyPr>
          <a:lstStyle/>
          <a:p>
            <a:pPr algn="ctr"/>
            <a:r>
              <a:rPr lang="en-US" sz="2400" b="1" i="0" u="none" strike="noStrike" baseline="0" dirty="0">
                <a:latin typeface="Calibri" panose="020F0502020204030204" pitchFamily="34" charset="0"/>
              </a:rPr>
              <a:t>Students will be able to </a:t>
            </a:r>
            <a:r>
              <a:rPr lang="en-US" sz="2400" b="1" i="0" u="none" strike="noStrike" baseline="0" dirty="0">
                <a:latin typeface="Calibri,Bold"/>
              </a:rPr>
              <a:t>converse </a:t>
            </a:r>
            <a:r>
              <a:rPr lang="en-US" sz="2400" b="1" i="0" u="none" strike="noStrike" baseline="0" dirty="0">
                <a:latin typeface="Calibri" panose="020F0502020204030204" pitchFamily="34" charset="0"/>
              </a:rPr>
              <a:t>well with effective speaking and listening skills in English.</a:t>
            </a:r>
            <a:r>
              <a:rPr lang="en-IN" sz="2400" b="1" dirty="0">
                <a:solidFill>
                  <a:schemeClr val="bg1"/>
                </a:solidFill>
              </a:rPr>
              <a:t>SRW SKILLS</a:t>
            </a:r>
          </a:p>
        </p:txBody>
      </p:sp>
      <p:sp>
        <p:nvSpPr>
          <p:cNvPr id="3" name="Subtitle 2">
            <a:extLst>
              <a:ext uri="{FF2B5EF4-FFF2-40B4-BE49-F238E27FC236}">
                <a16:creationId xmlns:a16="http://schemas.microsoft.com/office/drawing/2014/main" id="{87F16D96-C600-4FF3-A2B2-95B6532A8697}"/>
              </a:ext>
            </a:extLst>
          </p:cNvPr>
          <p:cNvSpPr>
            <a:spLocks noGrp="1"/>
          </p:cNvSpPr>
          <p:nvPr>
            <p:ph type="subTitle" idx="1"/>
          </p:nvPr>
        </p:nvSpPr>
        <p:spPr>
          <a:xfrm>
            <a:off x="5315735" y="4646030"/>
            <a:ext cx="5916145" cy="1344868"/>
          </a:xfrm>
        </p:spPr>
        <p:txBody>
          <a:bodyPr anchor="t">
            <a:normAutofit/>
          </a:bodyPr>
          <a:lstStyle/>
          <a:p>
            <a:pPr algn="l"/>
            <a:r>
              <a:rPr lang="en-IN" sz="3200" b="1" dirty="0"/>
              <a:t>LSRW- LISTENING, SPEAKING, READING, WRITING</a:t>
            </a:r>
          </a:p>
        </p:txBody>
      </p:sp>
      <p:pic>
        <p:nvPicPr>
          <p:cNvPr id="4" name="Picture 3" descr="White and one yellow paper airplane on a blackboard">
            <a:extLst>
              <a:ext uri="{FF2B5EF4-FFF2-40B4-BE49-F238E27FC236}">
                <a16:creationId xmlns:a16="http://schemas.microsoft.com/office/drawing/2014/main" id="{ABBAA07A-5D06-46F4-8DAB-82A86A0C4CF9}"/>
              </a:ext>
            </a:extLst>
          </p:cNvPr>
          <p:cNvPicPr>
            <a:picLocks noChangeAspect="1"/>
          </p:cNvPicPr>
          <p:nvPr/>
        </p:nvPicPr>
        <p:blipFill rotWithShape="1">
          <a:blip r:embed="rId2"/>
          <a:srcRect l="36483" r="18186" b="-1"/>
          <a:stretch/>
        </p:blipFill>
        <p:spPr>
          <a:xfrm>
            <a:off x="20" y="10"/>
            <a:ext cx="4657325" cy="6857990"/>
          </a:xfrm>
          <a:prstGeom prst="rect">
            <a:avLst/>
          </a:prstGeom>
        </p:spPr>
      </p:pic>
    </p:spTree>
    <p:extLst>
      <p:ext uri="{BB962C8B-B14F-4D97-AF65-F5344CB8AC3E}">
        <p14:creationId xmlns:p14="http://schemas.microsoft.com/office/powerpoint/2010/main" val="3235153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655E-085B-4789-B8A9-CD8B41EC7ECE}"/>
              </a:ext>
            </a:extLst>
          </p:cNvPr>
          <p:cNvSpPr>
            <a:spLocks noGrp="1"/>
          </p:cNvSpPr>
          <p:nvPr>
            <p:ph type="title"/>
          </p:nvPr>
        </p:nvSpPr>
        <p:spPr/>
        <p:txBody>
          <a:bodyPr>
            <a:normAutofit/>
          </a:bodyPr>
          <a:lstStyle/>
          <a:p>
            <a:r>
              <a:rPr lang="en-IN" dirty="0"/>
              <a:t>Effective listening</a:t>
            </a:r>
          </a:p>
        </p:txBody>
      </p:sp>
      <p:sp>
        <p:nvSpPr>
          <p:cNvPr id="8" name="Content Placeholder 7">
            <a:extLst>
              <a:ext uri="{FF2B5EF4-FFF2-40B4-BE49-F238E27FC236}">
                <a16:creationId xmlns:a16="http://schemas.microsoft.com/office/drawing/2014/main" id="{6DFFFEB8-423A-4C34-9E58-853DD29B944E}"/>
              </a:ext>
            </a:extLst>
          </p:cNvPr>
          <p:cNvSpPr>
            <a:spLocks noGrp="1"/>
          </p:cNvSpPr>
          <p:nvPr>
            <p:ph idx="1"/>
          </p:nvPr>
        </p:nvSpPr>
        <p:spPr>
          <a:xfrm>
            <a:off x="960120" y="2587752"/>
            <a:ext cx="5869303" cy="3593592"/>
          </a:xfrm>
        </p:spPr>
        <p:txBody>
          <a:bodyPr>
            <a:normAutofit/>
          </a:bodyPr>
          <a:lstStyle/>
          <a:p>
            <a:pPr marL="457200" indent="-457200">
              <a:buFont typeface="Arial" panose="020B0604020202020204" pitchFamily="34" charset="0"/>
              <a:buChar char="•"/>
            </a:pPr>
            <a:r>
              <a:rPr lang="en-US" dirty="0"/>
              <a:t>Effective Listening is the process of analyzing sounds, organizing them into recognizable patterns, interpreting the patterns and understanding the message by inferring the meaning.</a:t>
            </a:r>
          </a:p>
          <a:p>
            <a:pPr marL="457200" indent="-457200">
              <a:buFont typeface="Arial" panose="020B0604020202020204" pitchFamily="34" charset="0"/>
              <a:buChar char="•"/>
            </a:pPr>
            <a:r>
              <a:rPr lang="en-US" dirty="0"/>
              <a:t>Many of the problems we experience with people in our daily lives are primarily attributable to ineffective listening or lack of listening</a:t>
            </a:r>
          </a:p>
        </p:txBody>
      </p:sp>
      <p:pic>
        <p:nvPicPr>
          <p:cNvPr id="4" name="Content Placeholder 3" descr="A person's hand with a white background&#10;&#10;Description automatically generated with low confidence">
            <a:extLst>
              <a:ext uri="{FF2B5EF4-FFF2-40B4-BE49-F238E27FC236}">
                <a16:creationId xmlns:a16="http://schemas.microsoft.com/office/drawing/2014/main" id="{5F9BD7C6-A63C-4BA9-B5F2-DD0811C634BB}"/>
              </a:ext>
            </a:extLst>
          </p:cNvPr>
          <p:cNvPicPr>
            <a:picLocks noChangeAspect="1"/>
          </p:cNvPicPr>
          <p:nvPr/>
        </p:nvPicPr>
        <p:blipFill rotWithShape="1">
          <a:blip r:embed="rId2"/>
          <a:srcRect l="43253" r="-1" b="-1"/>
          <a:stretch/>
        </p:blipFill>
        <p:spPr>
          <a:xfrm>
            <a:off x="7537704" y="2264989"/>
            <a:ext cx="4654296" cy="4593011"/>
          </a:xfrm>
          <a:prstGeom prst="rect">
            <a:avLst/>
          </a:prstGeom>
        </p:spPr>
      </p:pic>
      <p:pic>
        <p:nvPicPr>
          <p:cNvPr id="3" name="Picture 5">
            <a:extLst>
              <a:ext uri="{FF2B5EF4-FFF2-40B4-BE49-F238E27FC236}">
                <a16:creationId xmlns:a16="http://schemas.microsoft.com/office/drawing/2014/main" id="{448A18F0-7CC6-28E3-F0F8-B9E9FBE85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69132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EB5E0A3-3F66-4DAF-91AE-F02C84EF6E2C}"/>
              </a:ext>
            </a:extLst>
          </p:cNvPr>
          <p:cNvSpPr/>
          <p:nvPr/>
        </p:nvSpPr>
        <p:spPr>
          <a:xfrm>
            <a:off x="3806190" y="1152905"/>
            <a:ext cx="1850389" cy="1158240"/>
          </a:xfrm>
          <a:custGeom>
            <a:avLst/>
            <a:gdLst/>
            <a:ahLst/>
            <a:cxnLst/>
            <a:rect l="l" t="t" r="r" b="b"/>
            <a:pathLst>
              <a:path w="1850389" h="1158239">
                <a:moveTo>
                  <a:pt x="0" y="193040"/>
                </a:moveTo>
                <a:lnTo>
                  <a:pt x="5101" y="148796"/>
                </a:lnTo>
                <a:lnTo>
                  <a:pt x="19631" y="108172"/>
                </a:lnTo>
                <a:lnTo>
                  <a:pt x="42427" y="72328"/>
                </a:lnTo>
                <a:lnTo>
                  <a:pt x="72328" y="42427"/>
                </a:lnTo>
                <a:lnTo>
                  <a:pt x="108172" y="19631"/>
                </a:lnTo>
                <a:lnTo>
                  <a:pt x="148796" y="5101"/>
                </a:lnTo>
                <a:lnTo>
                  <a:pt x="193039" y="0"/>
                </a:lnTo>
                <a:lnTo>
                  <a:pt x="1657096" y="0"/>
                </a:lnTo>
                <a:lnTo>
                  <a:pt x="1701339" y="5101"/>
                </a:lnTo>
                <a:lnTo>
                  <a:pt x="1741963" y="19631"/>
                </a:lnTo>
                <a:lnTo>
                  <a:pt x="1777807" y="42427"/>
                </a:lnTo>
                <a:lnTo>
                  <a:pt x="1807708" y="72328"/>
                </a:lnTo>
                <a:lnTo>
                  <a:pt x="1830504" y="108172"/>
                </a:lnTo>
                <a:lnTo>
                  <a:pt x="1845034" y="148796"/>
                </a:lnTo>
                <a:lnTo>
                  <a:pt x="1850136" y="193040"/>
                </a:lnTo>
                <a:lnTo>
                  <a:pt x="1850136" y="965200"/>
                </a:lnTo>
                <a:lnTo>
                  <a:pt x="1845034" y="1009443"/>
                </a:lnTo>
                <a:lnTo>
                  <a:pt x="1830504" y="1050067"/>
                </a:lnTo>
                <a:lnTo>
                  <a:pt x="1807708" y="1085911"/>
                </a:lnTo>
                <a:lnTo>
                  <a:pt x="1777807" y="1115812"/>
                </a:lnTo>
                <a:lnTo>
                  <a:pt x="1741963" y="1138608"/>
                </a:lnTo>
                <a:lnTo>
                  <a:pt x="1701339" y="1153138"/>
                </a:lnTo>
                <a:lnTo>
                  <a:pt x="1657096" y="1158240"/>
                </a:lnTo>
                <a:lnTo>
                  <a:pt x="193039" y="1158240"/>
                </a:lnTo>
                <a:lnTo>
                  <a:pt x="148796" y="1153138"/>
                </a:lnTo>
                <a:lnTo>
                  <a:pt x="108172" y="1138608"/>
                </a:lnTo>
                <a:lnTo>
                  <a:pt x="72328" y="1115812"/>
                </a:lnTo>
                <a:lnTo>
                  <a:pt x="42427" y="1085911"/>
                </a:lnTo>
                <a:lnTo>
                  <a:pt x="19631" y="1050067"/>
                </a:lnTo>
                <a:lnTo>
                  <a:pt x="5101" y="1009443"/>
                </a:lnTo>
                <a:lnTo>
                  <a:pt x="0" y="965200"/>
                </a:lnTo>
                <a:lnTo>
                  <a:pt x="0" y="193040"/>
                </a:lnTo>
                <a:close/>
              </a:path>
            </a:pathLst>
          </a:custGeom>
          <a:ln w="25908">
            <a:solidFill>
              <a:srgbClr val="000000"/>
            </a:solidFill>
          </a:ln>
        </p:spPr>
        <p:txBody>
          <a:bodyPr wrap="square" lIns="0" tIns="0" rIns="0" bIns="0" rtlCol="0"/>
          <a:lstStyle/>
          <a:p>
            <a:endParaRPr/>
          </a:p>
        </p:txBody>
      </p:sp>
      <p:sp>
        <p:nvSpPr>
          <p:cNvPr id="3" name="object 3">
            <a:extLst>
              <a:ext uri="{FF2B5EF4-FFF2-40B4-BE49-F238E27FC236}">
                <a16:creationId xmlns:a16="http://schemas.microsoft.com/office/drawing/2014/main" id="{E996CA16-AEDE-4C98-9E46-B3F67194417E}"/>
              </a:ext>
            </a:extLst>
          </p:cNvPr>
          <p:cNvSpPr txBox="1"/>
          <p:nvPr/>
        </p:nvSpPr>
        <p:spPr>
          <a:xfrm>
            <a:off x="3974338" y="1464055"/>
            <a:ext cx="151447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Carlito"/>
                <a:cs typeface="Carlito"/>
              </a:rPr>
              <a:t>P</a:t>
            </a:r>
            <a:r>
              <a:rPr sz="2800" spc="-50" dirty="0">
                <a:latin typeface="Carlito"/>
                <a:cs typeface="Carlito"/>
              </a:rPr>
              <a:t>r</a:t>
            </a:r>
            <a:r>
              <a:rPr sz="2800" spc="-15" dirty="0">
                <a:latin typeface="Carlito"/>
                <a:cs typeface="Carlito"/>
              </a:rPr>
              <a:t>e</a:t>
            </a:r>
            <a:r>
              <a:rPr sz="2800" spc="-5" dirty="0">
                <a:latin typeface="Carlito"/>
                <a:cs typeface="Carlito"/>
              </a:rPr>
              <a:t>writ</a:t>
            </a:r>
            <a:r>
              <a:rPr sz="2800" spc="-20" dirty="0">
                <a:latin typeface="Carlito"/>
                <a:cs typeface="Carlito"/>
              </a:rPr>
              <a:t>i</a:t>
            </a:r>
            <a:r>
              <a:rPr sz="2800" spc="-10" dirty="0">
                <a:latin typeface="Carlito"/>
                <a:cs typeface="Carlito"/>
              </a:rPr>
              <a:t>ng</a:t>
            </a:r>
            <a:endParaRPr sz="2800">
              <a:latin typeface="Carlito"/>
              <a:cs typeface="Carlito"/>
            </a:endParaRPr>
          </a:p>
        </p:txBody>
      </p:sp>
      <p:grpSp>
        <p:nvGrpSpPr>
          <p:cNvPr id="4" name="object 4">
            <a:extLst>
              <a:ext uri="{FF2B5EF4-FFF2-40B4-BE49-F238E27FC236}">
                <a16:creationId xmlns:a16="http://schemas.microsoft.com/office/drawing/2014/main" id="{463858B9-C302-4864-A436-2DF2C267E40F}"/>
              </a:ext>
            </a:extLst>
          </p:cNvPr>
          <p:cNvGrpSpPr/>
          <p:nvPr/>
        </p:nvGrpSpPr>
        <p:grpSpPr>
          <a:xfrm>
            <a:off x="5461761" y="2230754"/>
            <a:ext cx="2294255" cy="1696720"/>
            <a:chOff x="5461761" y="2230754"/>
            <a:chExt cx="2294255" cy="1696720"/>
          </a:xfrm>
        </p:grpSpPr>
        <p:sp>
          <p:nvSpPr>
            <p:cNvPr id="5" name="object 5">
              <a:extLst>
                <a:ext uri="{FF2B5EF4-FFF2-40B4-BE49-F238E27FC236}">
                  <a16:creationId xmlns:a16="http://schemas.microsoft.com/office/drawing/2014/main" id="{F3665F93-42DA-49E1-A0E2-507162700565}"/>
                </a:ext>
              </a:extLst>
            </p:cNvPr>
            <p:cNvSpPr/>
            <p:nvPr/>
          </p:nvSpPr>
          <p:spPr>
            <a:xfrm>
              <a:off x="5461761" y="2230754"/>
              <a:ext cx="661035" cy="603885"/>
            </a:xfrm>
            <a:custGeom>
              <a:avLst/>
              <a:gdLst/>
              <a:ahLst/>
              <a:cxnLst/>
              <a:rect l="l" t="t" r="r" b="b"/>
              <a:pathLst>
                <a:path w="661035" h="603885">
                  <a:moveTo>
                    <a:pt x="188213" y="0"/>
                  </a:moveTo>
                  <a:lnTo>
                    <a:pt x="0" y="248793"/>
                  </a:lnTo>
                  <a:lnTo>
                    <a:pt x="359663" y="520954"/>
                  </a:lnTo>
                  <a:lnTo>
                    <a:pt x="296925" y="603885"/>
                  </a:lnTo>
                  <a:lnTo>
                    <a:pt x="661035" y="553339"/>
                  </a:lnTo>
                  <a:lnTo>
                    <a:pt x="610615" y="189230"/>
                  </a:lnTo>
                  <a:lnTo>
                    <a:pt x="547877" y="272161"/>
                  </a:lnTo>
                  <a:lnTo>
                    <a:pt x="188213" y="0"/>
                  </a:lnTo>
                  <a:close/>
                </a:path>
              </a:pathLst>
            </a:custGeom>
            <a:solidFill>
              <a:srgbClr val="000000"/>
            </a:solidFill>
          </p:spPr>
          <p:txBody>
            <a:bodyPr wrap="square" lIns="0" tIns="0" rIns="0" bIns="0" rtlCol="0"/>
            <a:lstStyle/>
            <a:p>
              <a:endParaRPr/>
            </a:p>
          </p:txBody>
        </p:sp>
        <p:sp>
          <p:nvSpPr>
            <p:cNvPr id="6" name="object 6">
              <a:extLst>
                <a:ext uri="{FF2B5EF4-FFF2-40B4-BE49-F238E27FC236}">
                  <a16:creationId xmlns:a16="http://schemas.microsoft.com/office/drawing/2014/main" id="{41A67B8F-E898-4077-8492-F0B3CA4B05C1}"/>
                </a:ext>
              </a:extLst>
            </p:cNvPr>
            <p:cNvSpPr/>
            <p:nvPr/>
          </p:nvSpPr>
          <p:spPr>
            <a:xfrm>
              <a:off x="6101333" y="2862833"/>
              <a:ext cx="1641475" cy="1051560"/>
            </a:xfrm>
            <a:custGeom>
              <a:avLst/>
              <a:gdLst/>
              <a:ahLst/>
              <a:cxnLst/>
              <a:rect l="l" t="t" r="r" b="b"/>
              <a:pathLst>
                <a:path w="1641475" h="1051560">
                  <a:moveTo>
                    <a:pt x="0" y="175260"/>
                  </a:moveTo>
                  <a:lnTo>
                    <a:pt x="6261" y="128675"/>
                  </a:lnTo>
                  <a:lnTo>
                    <a:pt x="23932" y="86811"/>
                  </a:lnTo>
                  <a:lnTo>
                    <a:pt x="51339" y="51339"/>
                  </a:lnTo>
                  <a:lnTo>
                    <a:pt x="86811" y="23932"/>
                  </a:lnTo>
                  <a:lnTo>
                    <a:pt x="128675" y="6261"/>
                  </a:lnTo>
                  <a:lnTo>
                    <a:pt x="175260" y="0"/>
                  </a:lnTo>
                  <a:lnTo>
                    <a:pt x="1466088" y="0"/>
                  </a:lnTo>
                  <a:lnTo>
                    <a:pt x="1512672" y="6261"/>
                  </a:lnTo>
                  <a:lnTo>
                    <a:pt x="1554536" y="23932"/>
                  </a:lnTo>
                  <a:lnTo>
                    <a:pt x="1590008" y="51339"/>
                  </a:lnTo>
                  <a:lnTo>
                    <a:pt x="1617415" y="86811"/>
                  </a:lnTo>
                  <a:lnTo>
                    <a:pt x="1635086" y="128675"/>
                  </a:lnTo>
                  <a:lnTo>
                    <a:pt x="1641347" y="175260"/>
                  </a:lnTo>
                  <a:lnTo>
                    <a:pt x="1641347" y="876299"/>
                  </a:lnTo>
                  <a:lnTo>
                    <a:pt x="1635086" y="922884"/>
                  </a:lnTo>
                  <a:lnTo>
                    <a:pt x="1617415" y="964748"/>
                  </a:lnTo>
                  <a:lnTo>
                    <a:pt x="1590008" y="1000220"/>
                  </a:lnTo>
                  <a:lnTo>
                    <a:pt x="1554536" y="1027627"/>
                  </a:lnTo>
                  <a:lnTo>
                    <a:pt x="1512672" y="1045298"/>
                  </a:lnTo>
                  <a:lnTo>
                    <a:pt x="1466088" y="1051559"/>
                  </a:lnTo>
                  <a:lnTo>
                    <a:pt x="175260" y="1051559"/>
                  </a:lnTo>
                  <a:lnTo>
                    <a:pt x="128675" y="1045298"/>
                  </a:lnTo>
                  <a:lnTo>
                    <a:pt x="86811" y="1027627"/>
                  </a:lnTo>
                  <a:lnTo>
                    <a:pt x="51339" y="1000220"/>
                  </a:lnTo>
                  <a:lnTo>
                    <a:pt x="23932" y="964748"/>
                  </a:lnTo>
                  <a:lnTo>
                    <a:pt x="6261" y="922884"/>
                  </a:lnTo>
                  <a:lnTo>
                    <a:pt x="0" y="876299"/>
                  </a:lnTo>
                  <a:lnTo>
                    <a:pt x="0" y="175260"/>
                  </a:lnTo>
                  <a:close/>
                </a:path>
              </a:pathLst>
            </a:custGeom>
            <a:ln w="25908">
              <a:solidFill>
                <a:srgbClr val="000000"/>
              </a:solidFill>
            </a:ln>
          </p:spPr>
          <p:txBody>
            <a:bodyPr wrap="square" lIns="0" tIns="0" rIns="0" bIns="0" rtlCol="0"/>
            <a:lstStyle/>
            <a:p>
              <a:endParaRPr/>
            </a:p>
          </p:txBody>
        </p:sp>
      </p:grpSp>
      <p:sp>
        <p:nvSpPr>
          <p:cNvPr id="7" name="object 7">
            <a:extLst>
              <a:ext uri="{FF2B5EF4-FFF2-40B4-BE49-F238E27FC236}">
                <a16:creationId xmlns:a16="http://schemas.microsoft.com/office/drawing/2014/main" id="{5CABEF3B-3CD5-445B-95F5-1E9253FE9674}"/>
              </a:ext>
            </a:extLst>
          </p:cNvPr>
          <p:cNvSpPr txBox="1"/>
          <p:nvPr/>
        </p:nvSpPr>
        <p:spPr>
          <a:xfrm>
            <a:off x="6241541" y="3082544"/>
            <a:ext cx="1360170" cy="513715"/>
          </a:xfrm>
          <a:prstGeom prst="rect">
            <a:avLst/>
          </a:prstGeom>
        </p:spPr>
        <p:txBody>
          <a:bodyPr vert="horz" wrap="square" lIns="0" tIns="13335" rIns="0" bIns="0" rtlCol="0">
            <a:spAutoFit/>
          </a:bodyPr>
          <a:lstStyle/>
          <a:p>
            <a:pPr marL="12700">
              <a:lnSpc>
                <a:spcPct val="100000"/>
              </a:lnSpc>
              <a:spcBef>
                <a:spcPts val="105"/>
              </a:spcBef>
            </a:pPr>
            <a:r>
              <a:rPr sz="3200" spc="-15" dirty="0">
                <a:latin typeface="Carlito"/>
                <a:cs typeface="Carlito"/>
              </a:rPr>
              <a:t>Drafting</a:t>
            </a:r>
            <a:endParaRPr sz="3200">
              <a:latin typeface="Carlito"/>
              <a:cs typeface="Carlito"/>
            </a:endParaRPr>
          </a:p>
        </p:txBody>
      </p:sp>
      <p:sp>
        <p:nvSpPr>
          <p:cNvPr id="8" name="object 8">
            <a:extLst>
              <a:ext uri="{FF2B5EF4-FFF2-40B4-BE49-F238E27FC236}">
                <a16:creationId xmlns:a16="http://schemas.microsoft.com/office/drawing/2014/main" id="{B4C700B6-41A0-4DED-B3BA-2344B2B3C748}"/>
              </a:ext>
            </a:extLst>
          </p:cNvPr>
          <p:cNvSpPr/>
          <p:nvPr/>
        </p:nvSpPr>
        <p:spPr>
          <a:xfrm>
            <a:off x="6316598" y="4069334"/>
            <a:ext cx="493395" cy="582930"/>
          </a:xfrm>
          <a:custGeom>
            <a:avLst/>
            <a:gdLst/>
            <a:ahLst/>
            <a:cxnLst/>
            <a:rect l="l" t="t" r="r" b="b"/>
            <a:pathLst>
              <a:path w="493395" h="582929">
                <a:moveTo>
                  <a:pt x="198627" y="0"/>
                </a:moveTo>
                <a:lnTo>
                  <a:pt x="98043" y="285496"/>
                </a:lnTo>
                <a:lnTo>
                  <a:pt x="0" y="250825"/>
                </a:lnTo>
                <a:lnTo>
                  <a:pt x="158750" y="582549"/>
                </a:lnTo>
                <a:lnTo>
                  <a:pt x="490347" y="423799"/>
                </a:lnTo>
                <a:lnTo>
                  <a:pt x="392302" y="389128"/>
                </a:lnTo>
                <a:lnTo>
                  <a:pt x="492886" y="103759"/>
                </a:lnTo>
                <a:lnTo>
                  <a:pt x="198627" y="0"/>
                </a:lnTo>
                <a:close/>
              </a:path>
            </a:pathLst>
          </a:custGeom>
          <a:solidFill>
            <a:srgbClr val="0D0D0D"/>
          </a:solidFill>
        </p:spPr>
        <p:txBody>
          <a:bodyPr wrap="square" lIns="0" tIns="0" rIns="0" bIns="0" rtlCol="0"/>
          <a:lstStyle/>
          <a:p>
            <a:endParaRPr/>
          </a:p>
        </p:txBody>
      </p:sp>
      <p:sp>
        <p:nvSpPr>
          <p:cNvPr id="9" name="object 9">
            <a:extLst>
              <a:ext uri="{FF2B5EF4-FFF2-40B4-BE49-F238E27FC236}">
                <a16:creationId xmlns:a16="http://schemas.microsoft.com/office/drawing/2014/main" id="{C1DAB723-5AAB-419E-89F8-8E31583448A4}"/>
              </a:ext>
            </a:extLst>
          </p:cNvPr>
          <p:cNvSpPr/>
          <p:nvPr/>
        </p:nvSpPr>
        <p:spPr>
          <a:xfrm>
            <a:off x="5302758" y="4892802"/>
            <a:ext cx="1805939" cy="1051560"/>
          </a:xfrm>
          <a:custGeom>
            <a:avLst/>
            <a:gdLst/>
            <a:ahLst/>
            <a:cxnLst/>
            <a:rect l="l" t="t" r="r" b="b"/>
            <a:pathLst>
              <a:path w="1805940" h="1051560">
                <a:moveTo>
                  <a:pt x="0" y="175260"/>
                </a:moveTo>
                <a:lnTo>
                  <a:pt x="6261" y="128675"/>
                </a:lnTo>
                <a:lnTo>
                  <a:pt x="23932" y="86811"/>
                </a:lnTo>
                <a:lnTo>
                  <a:pt x="51339" y="51339"/>
                </a:lnTo>
                <a:lnTo>
                  <a:pt x="86811" y="23932"/>
                </a:lnTo>
                <a:lnTo>
                  <a:pt x="128675" y="6261"/>
                </a:lnTo>
                <a:lnTo>
                  <a:pt x="175259" y="0"/>
                </a:lnTo>
                <a:lnTo>
                  <a:pt x="1630680" y="0"/>
                </a:lnTo>
                <a:lnTo>
                  <a:pt x="1677264" y="6261"/>
                </a:lnTo>
                <a:lnTo>
                  <a:pt x="1719128" y="23932"/>
                </a:lnTo>
                <a:lnTo>
                  <a:pt x="1754600" y="51339"/>
                </a:lnTo>
                <a:lnTo>
                  <a:pt x="1782007" y="86811"/>
                </a:lnTo>
                <a:lnTo>
                  <a:pt x="1799678" y="128675"/>
                </a:lnTo>
                <a:lnTo>
                  <a:pt x="1805939" y="175260"/>
                </a:lnTo>
                <a:lnTo>
                  <a:pt x="1805939" y="876300"/>
                </a:lnTo>
                <a:lnTo>
                  <a:pt x="1799678" y="922888"/>
                </a:lnTo>
                <a:lnTo>
                  <a:pt x="1782007" y="964754"/>
                </a:lnTo>
                <a:lnTo>
                  <a:pt x="1754600" y="1000225"/>
                </a:lnTo>
                <a:lnTo>
                  <a:pt x="1719128" y="1027630"/>
                </a:lnTo>
                <a:lnTo>
                  <a:pt x="1677264" y="1045299"/>
                </a:lnTo>
                <a:lnTo>
                  <a:pt x="1630680" y="1051560"/>
                </a:lnTo>
                <a:lnTo>
                  <a:pt x="175259" y="1051560"/>
                </a:lnTo>
                <a:lnTo>
                  <a:pt x="128675" y="1045299"/>
                </a:lnTo>
                <a:lnTo>
                  <a:pt x="86811" y="1027630"/>
                </a:lnTo>
                <a:lnTo>
                  <a:pt x="51339" y="1000225"/>
                </a:lnTo>
                <a:lnTo>
                  <a:pt x="23932" y="964754"/>
                </a:lnTo>
                <a:lnTo>
                  <a:pt x="6261" y="922888"/>
                </a:lnTo>
                <a:lnTo>
                  <a:pt x="0" y="876300"/>
                </a:lnTo>
                <a:lnTo>
                  <a:pt x="0" y="175260"/>
                </a:lnTo>
                <a:close/>
              </a:path>
            </a:pathLst>
          </a:custGeom>
          <a:ln w="25908">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266E0C24-5F08-4D9A-B1F6-1EAEB4442615}"/>
              </a:ext>
            </a:extLst>
          </p:cNvPr>
          <p:cNvSpPr txBox="1"/>
          <p:nvPr/>
        </p:nvSpPr>
        <p:spPr>
          <a:xfrm>
            <a:off x="5434710" y="5076520"/>
            <a:ext cx="1544320" cy="574675"/>
          </a:xfrm>
          <a:prstGeom prst="rect">
            <a:avLst/>
          </a:prstGeom>
        </p:spPr>
        <p:txBody>
          <a:bodyPr vert="horz" wrap="square" lIns="0" tIns="12700" rIns="0" bIns="0" rtlCol="0">
            <a:spAutoFit/>
          </a:bodyPr>
          <a:lstStyle/>
          <a:p>
            <a:pPr marL="12700">
              <a:lnSpc>
                <a:spcPct val="100000"/>
              </a:lnSpc>
              <a:spcBef>
                <a:spcPts val="100"/>
              </a:spcBef>
            </a:pPr>
            <a:r>
              <a:rPr sz="3600" spc="-65" dirty="0">
                <a:latin typeface="Carlito"/>
                <a:cs typeface="Carlito"/>
              </a:rPr>
              <a:t>R</a:t>
            </a:r>
            <a:r>
              <a:rPr sz="3600" spc="-20" dirty="0">
                <a:latin typeface="Carlito"/>
                <a:cs typeface="Carlito"/>
              </a:rPr>
              <a:t>e</a:t>
            </a:r>
            <a:r>
              <a:rPr sz="3600" dirty="0">
                <a:latin typeface="Carlito"/>
                <a:cs typeface="Carlito"/>
              </a:rPr>
              <a:t>vising</a:t>
            </a:r>
            <a:endParaRPr sz="3600">
              <a:latin typeface="Carlito"/>
              <a:cs typeface="Carlito"/>
            </a:endParaRPr>
          </a:p>
        </p:txBody>
      </p:sp>
      <p:sp>
        <p:nvSpPr>
          <p:cNvPr id="11" name="object 11">
            <a:extLst>
              <a:ext uri="{FF2B5EF4-FFF2-40B4-BE49-F238E27FC236}">
                <a16:creationId xmlns:a16="http://schemas.microsoft.com/office/drawing/2014/main" id="{0AA80350-EAB9-44DB-9615-ADCC961C556B}"/>
              </a:ext>
            </a:extLst>
          </p:cNvPr>
          <p:cNvSpPr/>
          <p:nvPr/>
        </p:nvSpPr>
        <p:spPr>
          <a:xfrm>
            <a:off x="4380738" y="5072379"/>
            <a:ext cx="662940" cy="519430"/>
          </a:xfrm>
          <a:custGeom>
            <a:avLst/>
            <a:gdLst/>
            <a:ahLst/>
            <a:cxnLst/>
            <a:rect l="l" t="t" r="r" b="b"/>
            <a:pathLst>
              <a:path w="662939" h="519429">
                <a:moveTo>
                  <a:pt x="273812" y="0"/>
                </a:moveTo>
                <a:lnTo>
                  <a:pt x="0" y="245364"/>
                </a:lnTo>
                <a:lnTo>
                  <a:pt x="245490" y="519137"/>
                </a:lnTo>
                <a:lnTo>
                  <a:pt x="251078" y="415290"/>
                </a:lnTo>
                <a:lnTo>
                  <a:pt x="645413" y="436880"/>
                </a:lnTo>
                <a:lnTo>
                  <a:pt x="662432" y="125349"/>
                </a:lnTo>
                <a:lnTo>
                  <a:pt x="268097" y="103759"/>
                </a:lnTo>
                <a:lnTo>
                  <a:pt x="273812" y="0"/>
                </a:lnTo>
                <a:close/>
              </a:path>
            </a:pathLst>
          </a:custGeom>
          <a:solidFill>
            <a:srgbClr val="000000"/>
          </a:solidFill>
        </p:spPr>
        <p:txBody>
          <a:bodyPr wrap="square" lIns="0" tIns="0" rIns="0" bIns="0" rtlCol="0"/>
          <a:lstStyle/>
          <a:p>
            <a:endParaRPr/>
          </a:p>
        </p:txBody>
      </p:sp>
      <p:sp>
        <p:nvSpPr>
          <p:cNvPr id="12" name="object 12">
            <a:extLst>
              <a:ext uri="{FF2B5EF4-FFF2-40B4-BE49-F238E27FC236}">
                <a16:creationId xmlns:a16="http://schemas.microsoft.com/office/drawing/2014/main" id="{B79F30DC-304B-4C3F-AB84-AF5913F5756F}"/>
              </a:ext>
            </a:extLst>
          </p:cNvPr>
          <p:cNvSpPr/>
          <p:nvPr/>
        </p:nvSpPr>
        <p:spPr>
          <a:xfrm>
            <a:off x="2155698" y="4723638"/>
            <a:ext cx="1922145" cy="1051560"/>
          </a:xfrm>
          <a:custGeom>
            <a:avLst/>
            <a:gdLst/>
            <a:ahLst/>
            <a:cxnLst/>
            <a:rect l="l" t="t" r="r" b="b"/>
            <a:pathLst>
              <a:path w="1922145" h="1051560">
                <a:moveTo>
                  <a:pt x="0" y="175260"/>
                </a:moveTo>
                <a:lnTo>
                  <a:pt x="6261" y="128675"/>
                </a:lnTo>
                <a:lnTo>
                  <a:pt x="23932" y="86811"/>
                </a:lnTo>
                <a:lnTo>
                  <a:pt x="51339" y="51339"/>
                </a:lnTo>
                <a:lnTo>
                  <a:pt x="86811" y="23932"/>
                </a:lnTo>
                <a:lnTo>
                  <a:pt x="128675" y="6261"/>
                </a:lnTo>
                <a:lnTo>
                  <a:pt x="175259" y="0"/>
                </a:lnTo>
                <a:lnTo>
                  <a:pt x="1746503" y="0"/>
                </a:lnTo>
                <a:lnTo>
                  <a:pt x="1793088" y="6261"/>
                </a:lnTo>
                <a:lnTo>
                  <a:pt x="1834952" y="23932"/>
                </a:lnTo>
                <a:lnTo>
                  <a:pt x="1870424" y="51339"/>
                </a:lnTo>
                <a:lnTo>
                  <a:pt x="1897831" y="86811"/>
                </a:lnTo>
                <a:lnTo>
                  <a:pt x="1915502" y="128675"/>
                </a:lnTo>
                <a:lnTo>
                  <a:pt x="1921764" y="175260"/>
                </a:lnTo>
                <a:lnTo>
                  <a:pt x="1921764" y="876300"/>
                </a:lnTo>
                <a:lnTo>
                  <a:pt x="1915502" y="922888"/>
                </a:lnTo>
                <a:lnTo>
                  <a:pt x="1897831" y="964754"/>
                </a:lnTo>
                <a:lnTo>
                  <a:pt x="1870424" y="1000225"/>
                </a:lnTo>
                <a:lnTo>
                  <a:pt x="1834952" y="1027630"/>
                </a:lnTo>
                <a:lnTo>
                  <a:pt x="1793088" y="1045299"/>
                </a:lnTo>
                <a:lnTo>
                  <a:pt x="1746503" y="1051560"/>
                </a:lnTo>
                <a:lnTo>
                  <a:pt x="175259" y="1051560"/>
                </a:lnTo>
                <a:lnTo>
                  <a:pt x="128675" y="1045299"/>
                </a:lnTo>
                <a:lnTo>
                  <a:pt x="86811" y="1027630"/>
                </a:lnTo>
                <a:lnTo>
                  <a:pt x="51339" y="1000225"/>
                </a:lnTo>
                <a:lnTo>
                  <a:pt x="23932" y="964754"/>
                </a:lnTo>
                <a:lnTo>
                  <a:pt x="6261" y="922888"/>
                </a:lnTo>
                <a:lnTo>
                  <a:pt x="0" y="876300"/>
                </a:lnTo>
                <a:lnTo>
                  <a:pt x="0" y="175260"/>
                </a:lnTo>
                <a:close/>
              </a:path>
            </a:pathLst>
          </a:custGeom>
          <a:ln w="25908">
            <a:solidFill>
              <a:srgbClr val="000000"/>
            </a:solidFill>
          </a:ln>
        </p:spPr>
        <p:txBody>
          <a:bodyPr wrap="square" lIns="0" tIns="0" rIns="0" bIns="0" rtlCol="0"/>
          <a:lstStyle/>
          <a:p>
            <a:endParaRPr/>
          </a:p>
        </p:txBody>
      </p:sp>
      <p:sp>
        <p:nvSpPr>
          <p:cNvPr id="13" name="object 13">
            <a:extLst>
              <a:ext uri="{FF2B5EF4-FFF2-40B4-BE49-F238E27FC236}">
                <a16:creationId xmlns:a16="http://schemas.microsoft.com/office/drawing/2014/main" id="{CC052FFE-1282-4C3C-8BE8-4A46C06A062C}"/>
              </a:ext>
            </a:extLst>
          </p:cNvPr>
          <p:cNvSpPr txBox="1"/>
          <p:nvPr/>
        </p:nvSpPr>
        <p:spPr>
          <a:xfrm>
            <a:off x="2300985" y="4850383"/>
            <a:ext cx="1631314" cy="726440"/>
          </a:xfrm>
          <a:prstGeom prst="rect">
            <a:avLst/>
          </a:prstGeom>
        </p:spPr>
        <p:txBody>
          <a:bodyPr vert="horz" wrap="square" lIns="0" tIns="48895" rIns="0" bIns="0" rtlCol="0">
            <a:spAutoFit/>
          </a:bodyPr>
          <a:lstStyle/>
          <a:p>
            <a:pPr marL="12700" marR="5080" indent="377825">
              <a:lnSpc>
                <a:spcPts val="2640"/>
              </a:lnSpc>
              <a:spcBef>
                <a:spcPts val="385"/>
              </a:spcBef>
            </a:pPr>
            <a:r>
              <a:rPr sz="2400" spc="-10" dirty="0">
                <a:latin typeface="Carlito"/>
                <a:cs typeface="Carlito"/>
              </a:rPr>
              <a:t>Editing  </a:t>
            </a:r>
            <a:r>
              <a:rPr sz="2400" dirty="0">
                <a:latin typeface="Carlito"/>
                <a:cs typeface="Carlito"/>
              </a:rPr>
              <a:t>P</a:t>
            </a:r>
            <a:r>
              <a:rPr sz="2400" spc="-40" dirty="0">
                <a:latin typeface="Carlito"/>
                <a:cs typeface="Carlito"/>
              </a:rPr>
              <a:t>r</a:t>
            </a:r>
            <a:r>
              <a:rPr sz="2400" spc="-5" dirty="0">
                <a:latin typeface="Carlito"/>
                <a:cs typeface="Carlito"/>
              </a:rPr>
              <a:t>o</a:t>
            </a:r>
            <a:r>
              <a:rPr sz="2400" spc="-15" dirty="0">
                <a:latin typeface="Carlito"/>
                <a:cs typeface="Carlito"/>
              </a:rPr>
              <a:t>o</a:t>
            </a:r>
            <a:r>
              <a:rPr sz="2400" spc="-5" dirty="0">
                <a:latin typeface="Carlito"/>
                <a:cs typeface="Carlito"/>
              </a:rPr>
              <a:t>f</a:t>
            </a:r>
            <a:r>
              <a:rPr sz="2400" spc="-35" dirty="0">
                <a:latin typeface="Carlito"/>
                <a:cs typeface="Carlito"/>
              </a:rPr>
              <a:t>r</a:t>
            </a:r>
            <a:r>
              <a:rPr sz="2400" dirty="0">
                <a:latin typeface="Carlito"/>
                <a:cs typeface="Carlito"/>
              </a:rPr>
              <a:t>e</a:t>
            </a:r>
            <a:r>
              <a:rPr sz="2400" spc="5" dirty="0">
                <a:latin typeface="Carlito"/>
                <a:cs typeface="Carlito"/>
              </a:rPr>
              <a:t>a</a:t>
            </a:r>
            <a:r>
              <a:rPr sz="2400" spc="-5" dirty="0">
                <a:latin typeface="Carlito"/>
                <a:cs typeface="Carlito"/>
              </a:rPr>
              <a:t>ding</a:t>
            </a:r>
            <a:endParaRPr sz="2400">
              <a:latin typeface="Carlito"/>
              <a:cs typeface="Carlito"/>
            </a:endParaRPr>
          </a:p>
        </p:txBody>
      </p:sp>
      <p:sp>
        <p:nvSpPr>
          <p:cNvPr id="14" name="object 14">
            <a:extLst>
              <a:ext uri="{FF2B5EF4-FFF2-40B4-BE49-F238E27FC236}">
                <a16:creationId xmlns:a16="http://schemas.microsoft.com/office/drawing/2014/main" id="{11EE2064-6CF3-40B5-B2BA-1CAFFA191DE1}"/>
              </a:ext>
            </a:extLst>
          </p:cNvPr>
          <p:cNvSpPr/>
          <p:nvPr/>
        </p:nvSpPr>
        <p:spPr>
          <a:xfrm>
            <a:off x="2582545" y="4018915"/>
            <a:ext cx="499745" cy="545465"/>
          </a:xfrm>
          <a:custGeom>
            <a:avLst/>
            <a:gdLst/>
            <a:ahLst/>
            <a:cxnLst/>
            <a:rect l="l" t="t" r="r" b="b"/>
            <a:pathLst>
              <a:path w="499744" h="545464">
                <a:moveTo>
                  <a:pt x="177419" y="0"/>
                </a:moveTo>
                <a:lnTo>
                  <a:pt x="0" y="322072"/>
                </a:lnTo>
                <a:lnTo>
                  <a:pt x="99949" y="293116"/>
                </a:lnTo>
                <a:lnTo>
                  <a:pt x="172974" y="545211"/>
                </a:lnTo>
                <a:lnTo>
                  <a:pt x="472567" y="458343"/>
                </a:lnTo>
                <a:lnTo>
                  <a:pt x="399542" y="206248"/>
                </a:lnTo>
                <a:lnTo>
                  <a:pt x="499363" y="177292"/>
                </a:lnTo>
                <a:lnTo>
                  <a:pt x="177419" y="0"/>
                </a:lnTo>
                <a:close/>
              </a:path>
            </a:pathLst>
          </a:custGeom>
          <a:solidFill>
            <a:srgbClr val="000000"/>
          </a:solidFill>
        </p:spPr>
        <p:txBody>
          <a:bodyPr wrap="square" lIns="0" tIns="0" rIns="0" bIns="0" rtlCol="0"/>
          <a:lstStyle/>
          <a:p>
            <a:endParaRPr/>
          </a:p>
        </p:txBody>
      </p:sp>
      <p:sp>
        <p:nvSpPr>
          <p:cNvPr id="15" name="object 15">
            <a:extLst>
              <a:ext uri="{FF2B5EF4-FFF2-40B4-BE49-F238E27FC236}">
                <a16:creationId xmlns:a16="http://schemas.microsoft.com/office/drawing/2014/main" id="{3F930E02-5E70-4E78-9D94-848E68E8E171}"/>
              </a:ext>
            </a:extLst>
          </p:cNvPr>
          <p:cNvSpPr/>
          <p:nvPr/>
        </p:nvSpPr>
        <p:spPr>
          <a:xfrm>
            <a:off x="1631442" y="2737866"/>
            <a:ext cx="1821180" cy="1053465"/>
          </a:xfrm>
          <a:custGeom>
            <a:avLst/>
            <a:gdLst/>
            <a:ahLst/>
            <a:cxnLst/>
            <a:rect l="l" t="t" r="r" b="b"/>
            <a:pathLst>
              <a:path w="1821179" h="1053464">
                <a:moveTo>
                  <a:pt x="0" y="175513"/>
                </a:moveTo>
                <a:lnTo>
                  <a:pt x="6271" y="128866"/>
                </a:lnTo>
                <a:lnTo>
                  <a:pt x="23970" y="86943"/>
                </a:lnTo>
                <a:lnTo>
                  <a:pt x="51419" y="51419"/>
                </a:lnTo>
                <a:lnTo>
                  <a:pt x="86943" y="23970"/>
                </a:lnTo>
                <a:lnTo>
                  <a:pt x="128866" y="6271"/>
                </a:lnTo>
                <a:lnTo>
                  <a:pt x="175513" y="0"/>
                </a:lnTo>
                <a:lnTo>
                  <a:pt x="1645666" y="0"/>
                </a:lnTo>
                <a:lnTo>
                  <a:pt x="1692313" y="6271"/>
                </a:lnTo>
                <a:lnTo>
                  <a:pt x="1734236" y="23970"/>
                </a:lnTo>
                <a:lnTo>
                  <a:pt x="1769760" y="51419"/>
                </a:lnTo>
                <a:lnTo>
                  <a:pt x="1797209" y="86943"/>
                </a:lnTo>
                <a:lnTo>
                  <a:pt x="1814908" y="128866"/>
                </a:lnTo>
                <a:lnTo>
                  <a:pt x="1821180" y="175513"/>
                </a:lnTo>
                <a:lnTo>
                  <a:pt x="1821180" y="877570"/>
                </a:lnTo>
                <a:lnTo>
                  <a:pt x="1814908" y="924217"/>
                </a:lnTo>
                <a:lnTo>
                  <a:pt x="1797209" y="966140"/>
                </a:lnTo>
                <a:lnTo>
                  <a:pt x="1769760" y="1001664"/>
                </a:lnTo>
                <a:lnTo>
                  <a:pt x="1734236" y="1029113"/>
                </a:lnTo>
                <a:lnTo>
                  <a:pt x="1692313" y="1046812"/>
                </a:lnTo>
                <a:lnTo>
                  <a:pt x="1645666" y="1053084"/>
                </a:lnTo>
                <a:lnTo>
                  <a:pt x="175513" y="1053084"/>
                </a:lnTo>
                <a:lnTo>
                  <a:pt x="128866" y="1046812"/>
                </a:lnTo>
                <a:lnTo>
                  <a:pt x="86943" y="1029113"/>
                </a:lnTo>
                <a:lnTo>
                  <a:pt x="51419" y="1001664"/>
                </a:lnTo>
                <a:lnTo>
                  <a:pt x="23970" y="966140"/>
                </a:lnTo>
                <a:lnTo>
                  <a:pt x="6271" y="924217"/>
                </a:lnTo>
                <a:lnTo>
                  <a:pt x="0" y="877570"/>
                </a:lnTo>
                <a:lnTo>
                  <a:pt x="0" y="175513"/>
                </a:lnTo>
                <a:close/>
              </a:path>
            </a:pathLst>
          </a:custGeom>
          <a:ln w="25908">
            <a:solidFill>
              <a:srgbClr val="000000"/>
            </a:solidFill>
          </a:ln>
        </p:spPr>
        <p:txBody>
          <a:bodyPr wrap="square" lIns="0" tIns="0" rIns="0" bIns="0" rtlCol="0"/>
          <a:lstStyle/>
          <a:p>
            <a:endParaRPr/>
          </a:p>
        </p:txBody>
      </p:sp>
      <p:sp>
        <p:nvSpPr>
          <p:cNvPr id="16" name="object 16">
            <a:extLst>
              <a:ext uri="{FF2B5EF4-FFF2-40B4-BE49-F238E27FC236}">
                <a16:creationId xmlns:a16="http://schemas.microsoft.com/office/drawing/2014/main" id="{01DB21C8-A5A0-4719-9087-D3414EE156E4}"/>
              </a:ext>
            </a:extLst>
          </p:cNvPr>
          <p:cNvSpPr txBox="1"/>
          <p:nvPr/>
        </p:nvSpPr>
        <p:spPr>
          <a:xfrm>
            <a:off x="1870964" y="2697226"/>
            <a:ext cx="1341120" cy="1060450"/>
          </a:xfrm>
          <a:prstGeom prst="rect">
            <a:avLst/>
          </a:prstGeom>
        </p:spPr>
        <p:txBody>
          <a:bodyPr vert="horz" wrap="square" lIns="0" tIns="43815" rIns="0" bIns="0" rtlCol="0">
            <a:spAutoFit/>
          </a:bodyPr>
          <a:lstStyle/>
          <a:p>
            <a:pPr marL="12065" marR="5080" indent="-635" algn="ctr">
              <a:lnSpc>
                <a:spcPct val="91500"/>
              </a:lnSpc>
              <a:spcBef>
                <a:spcPts val="345"/>
              </a:spcBef>
            </a:pPr>
            <a:r>
              <a:rPr sz="2400" spc="-5" dirty="0">
                <a:latin typeface="Carlito"/>
                <a:cs typeface="Carlito"/>
              </a:rPr>
              <a:t>Publishing  </a:t>
            </a:r>
            <a:r>
              <a:rPr sz="2400" dirty="0">
                <a:latin typeface="Carlito"/>
                <a:cs typeface="Carlito"/>
              </a:rPr>
              <a:t>and  P</a:t>
            </a:r>
            <a:r>
              <a:rPr sz="2400" spc="-40" dirty="0">
                <a:latin typeface="Carlito"/>
                <a:cs typeface="Carlito"/>
              </a:rPr>
              <a:t>r</a:t>
            </a:r>
            <a:r>
              <a:rPr sz="2400" dirty="0">
                <a:latin typeface="Carlito"/>
                <a:cs typeface="Carlito"/>
              </a:rPr>
              <a:t>es</a:t>
            </a:r>
            <a:r>
              <a:rPr sz="2400" spc="5" dirty="0">
                <a:latin typeface="Carlito"/>
                <a:cs typeface="Carlito"/>
              </a:rPr>
              <a:t>e</a:t>
            </a:r>
            <a:r>
              <a:rPr sz="2400" spc="-25" dirty="0">
                <a:latin typeface="Carlito"/>
                <a:cs typeface="Carlito"/>
              </a:rPr>
              <a:t>n</a:t>
            </a:r>
            <a:r>
              <a:rPr sz="2400" dirty="0">
                <a:latin typeface="Carlito"/>
                <a:cs typeface="Carlito"/>
              </a:rPr>
              <a:t>ting</a:t>
            </a:r>
            <a:endParaRPr sz="2400">
              <a:latin typeface="Carlito"/>
              <a:cs typeface="Carlito"/>
            </a:endParaRPr>
          </a:p>
        </p:txBody>
      </p:sp>
      <p:sp>
        <p:nvSpPr>
          <p:cNvPr id="17" name="object 17">
            <a:extLst>
              <a:ext uri="{FF2B5EF4-FFF2-40B4-BE49-F238E27FC236}">
                <a16:creationId xmlns:a16="http://schemas.microsoft.com/office/drawing/2014/main" id="{875888B6-FB07-4776-9166-EF4337C2529B}"/>
              </a:ext>
            </a:extLst>
          </p:cNvPr>
          <p:cNvSpPr/>
          <p:nvPr/>
        </p:nvSpPr>
        <p:spPr>
          <a:xfrm>
            <a:off x="3249929" y="2272410"/>
            <a:ext cx="616585" cy="560705"/>
          </a:xfrm>
          <a:custGeom>
            <a:avLst/>
            <a:gdLst/>
            <a:ahLst/>
            <a:cxnLst/>
            <a:rect l="l" t="t" r="r" b="b"/>
            <a:pathLst>
              <a:path w="616585" h="560705">
                <a:moveTo>
                  <a:pt x="253999" y="0"/>
                </a:moveTo>
                <a:lnTo>
                  <a:pt x="313562" y="85216"/>
                </a:lnTo>
                <a:lnTo>
                  <a:pt x="0" y="304546"/>
                </a:lnTo>
                <a:lnTo>
                  <a:pt x="178816" y="560197"/>
                </a:lnTo>
                <a:lnTo>
                  <a:pt x="492379" y="340867"/>
                </a:lnTo>
                <a:lnTo>
                  <a:pt x="552069" y="425958"/>
                </a:lnTo>
                <a:lnTo>
                  <a:pt x="616077" y="64008"/>
                </a:lnTo>
                <a:lnTo>
                  <a:pt x="253999" y="0"/>
                </a:lnTo>
                <a:close/>
              </a:path>
            </a:pathLst>
          </a:custGeom>
          <a:solidFill>
            <a:srgbClr val="000000"/>
          </a:solidFill>
        </p:spPr>
        <p:txBody>
          <a:bodyPr wrap="square" lIns="0" tIns="0" rIns="0" bIns="0" rtlCol="0"/>
          <a:lstStyle/>
          <a:p>
            <a:endParaRPr/>
          </a:p>
        </p:txBody>
      </p:sp>
      <p:sp>
        <p:nvSpPr>
          <p:cNvPr id="19" name="TextBox 18">
            <a:extLst>
              <a:ext uri="{FF2B5EF4-FFF2-40B4-BE49-F238E27FC236}">
                <a16:creationId xmlns:a16="http://schemas.microsoft.com/office/drawing/2014/main" id="{32B4A5D1-0974-4145-8D4A-B7EC3754D8DE}"/>
              </a:ext>
            </a:extLst>
          </p:cNvPr>
          <p:cNvSpPr txBox="1"/>
          <p:nvPr/>
        </p:nvSpPr>
        <p:spPr>
          <a:xfrm>
            <a:off x="650240" y="440174"/>
            <a:ext cx="6096000" cy="369332"/>
          </a:xfrm>
          <a:prstGeom prst="rect">
            <a:avLst/>
          </a:prstGeom>
          <a:noFill/>
        </p:spPr>
        <p:txBody>
          <a:bodyPr wrap="square">
            <a:spAutoFit/>
          </a:bodyPr>
          <a:lstStyle/>
          <a:p>
            <a:r>
              <a:rPr lang="en-IN" dirty="0"/>
              <a:t>The Process of Writing</a:t>
            </a:r>
          </a:p>
        </p:txBody>
      </p:sp>
    </p:spTree>
    <p:extLst>
      <p:ext uri="{BB962C8B-B14F-4D97-AF65-F5344CB8AC3E}">
        <p14:creationId xmlns:p14="http://schemas.microsoft.com/office/powerpoint/2010/main" val="36002703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FAB0-7DE7-438D-9D81-FA65D212F4E8}"/>
              </a:ext>
            </a:extLst>
          </p:cNvPr>
          <p:cNvSpPr>
            <a:spLocks noGrp="1"/>
          </p:cNvSpPr>
          <p:nvPr>
            <p:ph type="title"/>
          </p:nvPr>
        </p:nvSpPr>
        <p:spPr>
          <a:xfrm>
            <a:off x="558800" y="317814"/>
            <a:ext cx="10670032" cy="1527920"/>
          </a:xfrm>
        </p:spPr>
        <p:txBody>
          <a:bodyPr/>
          <a:lstStyle/>
          <a:p>
            <a:r>
              <a:rPr lang="en-IN" dirty="0"/>
              <a:t>The Process of Writing</a:t>
            </a:r>
          </a:p>
        </p:txBody>
      </p:sp>
      <p:sp>
        <p:nvSpPr>
          <p:cNvPr id="4" name="object 3">
            <a:extLst>
              <a:ext uri="{FF2B5EF4-FFF2-40B4-BE49-F238E27FC236}">
                <a16:creationId xmlns:a16="http://schemas.microsoft.com/office/drawing/2014/main" id="{D7123BAF-7D49-4179-A6F0-2AC3611BF6E6}"/>
              </a:ext>
            </a:extLst>
          </p:cNvPr>
          <p:cNvSpPr txBox="1">
            <a:spLocks noGrp="1"/>
          </p:cNvSpPr>
          <p:nvPr>
            <p:ph idx="1"/>
          </p:nvPr>
        </p:nvSpPr>
        <p:spPr>
          <a:prstGeom prst="rect">
            <a:avLst/>
          </a:prstGeom>
        </p:spPr>
        <p:txBody>
          <a:bodyPr vert="horz" wrap="square" lIns="0" tIns="12700" rIns="0" bIns="0" rtlCol="0">
            <a:spAutoFit/>
          </a:bodyPr>
          <a:lstStyle/>
          <a:p>
            <a:pPr marL="12700" marR="5080">
              <a:lnSpc>
                <a:spcPct val="100000"/>
              </a:lnSpc>
              <a:spcBef>
                <a:spcPts val="100"/>
              </a:spcBef>
              <a:buFont typeface="Arial"/>
              <a:buChar char="•"/>
              <a:tabLst>
                <a:tab pos="276860" algn="l"/>
              </a:tabLst>
            </a:pPr>
            <a:r>
              <a:rPr sz="3600" b="1" spc="-5" dirty="0">
                <a:latin typeface="Carlito"/>
                <a:cs typeface="Carlito"/>
              </a:rPr>
              <a:t>Prewriting </a:t>
            </a:r>
            <a:r>
              <a:rPr sz="3600" dirty="0">
                <a:solidFill>
                  <a:srgbClr val="006FC0"/>
                </a:solidFill>
                <a:latin typeface="Carlito"/>
                <a:cs typeface="Carlito"/>
              </a:rPr>
              <a:t>is the </a:t>
            </a:r>
            <a:r>
              <a:rPr sz="3600" spc="-25" dirty="0">
                <a:solidFill>
                  <a:srgbClr val="006FC0"/>
                </a:solidFill>
                <a:latin typeface="Carlito"/>
                <a:cs typeface="Carlito"/>
              </a:rPr>
              <a:t>stage </a:t>
            </a:r>
            <a:r>
              <a:rPr sz="3600" dirty="0">
                <a:solidFill>
                  <a:srgbClr val="006FC0"/>
                </a:solidFill>
                <a:latin typeface="Carlito"/>
                <a:cs typeface="Carlito"/>
              </a:rPr>
              <a:t>in which </a:t>
            </a:r>
            <a:r>
              <a:rPr sz="3600" spc="-20" dirty="0">
                <a:solidFill>
                  <a:srgbClr val="006FC0"/>
                </a:solidFill>
                <a:latin typeface="Carlito"/>
                <a:cs typeface="Carlito"/>
              </a:rPr>
              <a:t>you  explore </a:t>
            </a:r>
            <a:r>
              <a:rPr sz="3600" spc="-5" dirty="0">
                <a:solidFill>
                  <a:srgbClr val="006FC0"/>
                </a:solidFill>
                <a:latin typeface="Carlito"/>
                <a:cs typeface="Carlito"/>
              </a:rPr>
              <a:t>possible </a:t>
            </a:r>
            <a:r>
              <a:rPr sz="3600" spc="-10" dirty="0">
                <a:solidFill>
                  <a:srgbClr val="006FC0"/>
                </a:solidFill>
                <a:latin typeface="Carlito"/>
                <a:cs typeface="Carlito"/>
              </a:rPr>
              <a:t>topics, </a:t>
            </a:r>
            <a:r>
              <a:rPr sz="3600" spc="-5" dirty="0">
                <a:solidFill>
                  <a:srgbClr val="006FC0"/>
                </a:solidFill>
                <a:latin typeface="Carlito"/>
                <a:cs typeface="Carlito"/>
              </a:rPr>
              <a:t>choose </a:t>
            </a:r>
            <a:r>
              <a:rPr sz="3600" dirty="0">
                <a:solidFill>
                  <a:srgbClr val="006FC0"/>
                </a:solidFill>
                <a:latin typeface="Carlito"/>
                <a:cs typeface="Carlito"/>
              </a:rPr>
              <a:t>a </a:t>
            </a:r>
            <a:r>
              <a:rPr sz="3600" spc="-15" dirty="0">
                <a:solidFill>
                  <a:srgbClr val="006FC0"/>
                </a:solidFill>
                <a:latin typeface="Carlito"/>
                <a:cs typeface="Carlito"/>
              </a:rPr>
              <a:t>topic, </a:t>
            </a:r>
            <a:r>
              <a:rPr sz="3600" dirty="0">
                <a:solidFill>
                  <a:srgbClr val="006FC0"/>
                </a:solidFill>
                <a:latin typeface="Carlito"/>
                <a:cs typeface="Carlito"/>
              </a:rPr>
              <a:t>and  then </a:t>
            </a:r>
            <a:r>
              <a:rPr sz="3600" spc="-20" dirty="0">
                <a:solidFill>
                  <a:srgbClr val="006FC0"/>
                </a:solidFill>
                <a:latin typeface="Carlito"/>
                <a:cs typeface="Carlito"/>
              </a:rPr>
              <a:t>gather </a:t>
            </a:r>
            <a:r>
              <a:rPr sz="3600" spc="-15" dirty="0">
                <a:solidFill>
                  <a:srgbClr val="006FC0"/>
                </a:solidFill>
                <a:latin typeface="Carlito"/>
                <a:cs typeface="Carlito"/>
              </a:rPr>
              <a:t>details you </a:t>
            </a:r>
            <a:r>
              <a:rPr sz="3600" spc="-10" dirty="0">
                <a:solidFill>
                  <a:srgbClr val="006FC0"/>
                </a:solidFill>
                <a:latin typeface="Carlito"/>
                <a:cs typeface="Carlito"/>
              </a:rPr>
              <a:t>can </a:t>
            </a:r>
            <a:r>
              <a:rPr sz="3600" dirty="0">
                <a:solidFill>
                  <a:srgbClr val="006FC0"/>
                </a:solidFill>
                <a:latin typeface="Carlito"/>
                <a:cs typeface="Carlito"/>
              </a:rPr>
              <a:t>include in </a:t>
            </a:r>
            <a:r>
              <a:rPr sz="3600" spc="-15" dirty="0">
                <a:solidFill>
                  <a:srgbClr val="006FC0"/>
                </a:solidFill>
                <a:latin typeface="Carlito"/>
                <a:cs typeface="Carlito"/>
              </a:rPr>
              <a:t>your  </a:t>
            </a:r>
            <a:r>
              <a:rPr sz="3600" dirty="0">
                <a:solidFill>
                  <a:srgbClr val="006FC0"/>
                </a:solidFill>
                <a:latin typeface="Carlito"/>
                <a:cs typeface="Carlito"/>
              </a:rPr>
              <a:t>writing.</a:t>
            </a:r>
            <a:endParaRPr sz="3600" dirty="0">
              <a:latin typeface="Carlito"/>
              <a:cs typeface="Carlito"/>
            </a:endParaRPr>
          </a:p>
          <a:p>
            <a:pPr>
              <a:lnSpc>
                <a:spcPct val="100000"/>
              </a:lnSpc>
              <a:spcBef>
                <a:spcPts val="45"/>
              </a:spcBef>
              <a:buFont typeface="Arial"/>
              <a:buChar char="•"/>
            </a:pPr>
            <a:endParaRPr sz="3500" dirty="0">
              <a:latin typeface="Carlito"/>
              <a:cs typeface="Carlito"/>
            </a:endParaRPr>
          </a:p>
          <a:p>
            <a:pPr marL="12700" marR="365760">
              <a:lnSpc>
                <a:spcPct val="100000"/>
              </a:lnSpc>
              <a:spcBef>
                <a:spcPts val="5"/>
              </a:spcBef>
              <a:buFont typeface="Arial"/>
              <a:buChar char="•"/>
              <a:tabLst>
                <a:tab pos="276860" algn="l"/>
              </a:tabLst>
            </a:pPr>
            <a:r>
              <a:rPr sz="3600" b="1" spc="-20" dirty="0">
                <a:latin typeface="Carlito"/>
                <a:cs typeface="Carlito"/>
              </a:rPr>
              <a:t>Drafting </a:t>
            </a:r>
            <a:r>
              <a:rPr sz="3600" spc="-20" dirty="0">
                <a:solidFill>
                  <a:srgbClr val="6F2F9F"/>
                </a:solidFill>
                <a:latin typeface="Carlito"/>
                <a:cs typeface="Carlito"/>
              </a:rPr>
              <a:t>involves </a:t>
            </a:r>
            <a:r>
              <a:rPr sz="3600" spc="-10" dirty="0">
                <a:solidFill>
                  <a:srgbClr val="6F2F9F"/>
                </a:solidFill>
                <a:latin typeface="Carlito"/>
                <a:cs typeface="Carlito"/>
              </a:rPr>
              <a:t>putting </a:t>
            </a:r>
            <a:r>
              <a:rPr sz="3600" dirty="0">
                <a:solidFill>
                  <a:srgbClr val="6F2F9F"/>
                </a:solidFill>
                <a:latin typeface="Carlito"/>
                <a:cs typeface="Carlito"/>
              </a:rPr>
              <a:t>ideas </a:t>
            </a:r>
            <a:r>
              <a:rPr sz="3600" spc="-5" dirty="0">
                <a:solidFill>
                  <a:srgbClr val="6F2F9F"/>
                </a:solidFill>
                <a:latin typeface="Carlito"/>
                <a:cs typeface="Carlito"/>
              </a:rPr>
              <a:t>down on  paper </a:t>
            </a:r>
            <a:r>
              <a:rPr sz="3600" dirty="0">
                <a:solidFill>
                  <a:srgbClr val="6F2F9F"/>
                </a:solidFill>
                <a:latin typeface="Carlito"/>
                <a:cs typeface="Carlito"/>
              </a:rPr>
              <a:t>in a </a:t>
            </a:r>
            <a:r>
              <a:rPr sz="3600" spc="-20" dirty="0">
                <a:solidFill>
                  <a:srgbClr val="6F2F9F"/>
                </a:solidFill>
                <a:latin typeface="Carlito"/>
                <a:cs typeface="Carlito"/>
              </a:rPr>
              <a:t>rough</a:t>
            </a:r>
            <a:r>
              <a:rPr sz="3600" spc="-45" dirty="0">
                <a:solidFill>
                  <a:srgbClr val="6F2F9F"/>
                </a:solidFill>
                <a:latin typeface="Carlito"/>
                <a:cs typeface="Carlito"/>
              </a:rPr>
              <a:t> </a:t>
            </a:r>
            <a:r>
              <a:rPr sz="3600" spc="-20" dirty="0">
                <a:solidFill>
                  <a:srgbClr val="6F2F9F"/>
                </a:solidFill>
                <a:latin typeface="Carlito"/>
                <a:cs typeface="Carlito"/>
              </a:rPr>
              <a:t>format.</a:t>
            </a:r>
            <a:endParaRPr sz="3600" dirty="0">
              <a:latin typeface="Carlito"/>
              <a:cs typeface="Carlito"/>
            </a:endParaRPr>
          </a:p>
        </p:txBody>
      </p:sp>
    </p:spTree>
    <p:extLst>
      <p:ext uri="{BB962C8B-B14F-4D97-AF65-F5344CB8AC3E}">
        <p14:creationId xmlns:p14="http://schemas.microsoft.com/office/powerpoint/2010/main" val="988498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A91A394E-753E-49EC-BCD1-6EEEF7FC2BA8}"/>
              </a:ext>
            </a:extLst>
          </p:cNvPr>
          <p:cNvSpPr txBox="1"/>
          <p:nvPr/>
        </p:nvSpPr>
        <p:spPr>
          <a:xfrm>
            <a:off x="535940" y="406653"/>
            <a:ext cx="8048625" cy="5513070"/>
          </a:xfrm>
          <a:prstGeom prst="rect">
            <a:avLst/>
          </a:prstGeom>
        </p:spPr>
        <p:txBody>
          <a:bodyPr vert="horz" wrap="square" lIns="0" tIns="74295" rIns="0" bIns="0" rtlCol="0">
            <a:spAutoFit/>
          </a:bodyPr>
          <a:lstStyle/>
          <a:p>
            <a:pPr marL="355600" marR="5080" indent="-342900" algn="just">
              <a:lnSpc>
                <a:spcPts val="3890"/>
              </a:lnSpc>
              <a:spcBef>
                <a:spcPts val="585"/>
              </a:spcBef>
              <a:buFont typeface="Arial"/>
              <a:buChar char="•"/>
              <a:tabLst>
                <a:tab pos="355600" algn="l"/>
              </a:tabLst>
            </a:pPr>
            <a:r>
              <a:rPr sz="3600" b="1" spc="-10" dirty="0">
                <a:latin typeface="Carlito"/>
                <a:cs typeface="Carlito"/>
              </a:rPr>
              <a:t>Revising </a:t>
            </a:r>
            <a:r>
              <a:rPr sz="3600" dirty="0">
                <a:solidFill>
                  <a:srgbClr val="FF0000"/>
                </a:solidFill>
                <a:latin typeface="Carlito"/>
                <a:cs typeface="Carlito"/>
              </a:rPr>
              <a:t>is the </a:t>
            </a:r>
            <a:r>
              <a:rPr sz="3600" spc="-25" dirty="0">
                <a:solidFill>
                  <a:srgbClr val="FF0000"/>
                </a:solidFill>
                <a:latin typeface="Carlito"/>
                <a:cs typeface="Carlito"/>
              </a:rPr>
              <a:t>stage </a:t>
            </a:r>
            <a:r>
              <a:rPr sz="3600" dirty="0">
                <a:solidFill>
                  <a:srgbClr val="FF0000"/>
                </a:solidFill>
                <a:latin typeface="Carlito"/>
                <a:cs typeface="Carlito"/>
              </a:rPr>
              <a:t>in which </a:t>
            </a:r>
            <a:r>
              <a:rPr sz="3600" spc="-15" dirty="0">
                <a:solidFill>
                  <a:srgbClr val="FF0000"/>
                </a:solidFill>
                <a:latin typeface="Carlito"/>
                <a:cs typeface="Carlito"/>
              </a:rPr>
              <a:t>you </a:t>
            </a:r>
            <a:r>
              <a:rPr sz="3600" spc="-25" dirty="0">
                <a:solidFill>
                  <a:srgbClr val="FF0000"/>
                </a:solidFill>
                <a:latin typeface="Carlito"/>
                <a:cs typeface="Carlito"/>
              </a:rPr>
              <a:t>rework  </a:t>
            </a:r>
            <a:r>
              <a:rPr sz="3600" spc="-15" dirty="0">
                <a:solidFill>
                  <a:srgbClr val="FF0000"/>
                </a:solidFill>
                <a:latin typeface="Carlito"/>
                <a:cs typeface="Carlito"/>
              </a:rPr>
              <a:t>your rough </a:t>
            </a:r>
            <a:r>
              <a:rPr sz="3600" spc="-20" dirty="0">
                <a:solidFill>
                  <a:srgbClr val="FF0000"/>
                </a:solidFill>
                <a:latin typeface="Carlito"/>
                <a:cs typeface="Carlito"/>
              </a:rPr>
              <a:t>draft to </a:t>
            </a:r>
            <a:r>
              <a:rPr sz="3600" spc="-15" dirty="0">
                <a:solidFill>
                  <a:srgbClr val="FF0000"/>
                </a:solidFill>
                <a:latin typeface="Carlito"/>
                <a:cs typeface="Carlito"/>
              </a:rPr>
              <a:t>improve </a:t>
            </a:r>
            <a:r>
              <a:rPr sz="3600" spc="-5" dirty="0">
                <a:solidFill>
                  <a:srgbClr val="FF0000"/>
                </a:solidFill>
                <a:latin typeface="Carlito"/>
                <a:cs typeface="Carlito"/>
              </a:rPr>
              <a:t>both its </a:t>
            </a:r>
            <a:r>
              <a:rPr sz="3600" spc="-20" dirty="0">
                <a:solidFill>
                  <a:srgbClr val="FF0000"/>
                </a:solidFill>
                <a:latin typeface="Carlito"/>
                <a:cs typeface="Carlito"/>
              </a:rPr>
              <a:t>form  </a:t>
            </a:r>
            <a:r>
              <a:rPr sz="3600" dirty="0">
                <a:solidFill>
                  <a:srgbClr val="FF0000"/>
                </a:solidFill>
                <a:latin typeface="Carlito"/>
                <a:cs typeface="Carlito"/>
              </a:rPr>
              <a:t>and its</a:t>
            </a:r>
            <a:r>
              <a:rPr sz="3600" spc="-25" dirty="0">
                <a:solidFill>
                  <a:srgbClr val="FF0000"/>
                </a:solidFill>
                <a:latin typeface="Carlito"/>
                <a:cs typeface="Carlito"/>
              </a:rPr>
              <a:t> </a:t>
            </a:r>
            <a:r>
              <a:rPr sz="3600" spc="-20" dirty="0">
                <a:solidFill>
                  <a:srgbClr val="FF0000"/>
                </a:solidFill>
                <a:latin typeface="Carlito"/>
                <a:cs typeface="Carlito"/>
              </a:rPr>
              <a:t>content.</a:t>
            </a:r>
            <a:endParaRPr sz="3600" dirty="0">
              <a:latin typeface="Carlito"/>
              <a:cs typeface="Carlito"/>
            </a:endParaRPr>
          </a:p>
          <a:p>
            <a:pPr>
              <a:lnSpc>
                <a:spcPct val="100000"/>
              </a:lnSpc>
              <a:spcBef>
                <a:spcPts val="45"/>
              </a:spcBef>
              <a:buFont typeface="Arial"/>
              <a:buChar char="•"/>
            </a:pPr>
            <a:endParaRPr sz="3100" dirty="0">
              <a:latin typeface="Carlito"/>
              <a:cs typeface="Carlito"/>
            </a:endParaRPr>
          </a:p>
          <a:p>
            <a:pPr marL="355600" marR="290830" indent="-342900">
              <a:lnSpc>
                <a:spcPct val="90000"/>
              </a:lnSpc>
              <a:buFont typeface="Arial"/>
              <a:buChar char="•"/>
              <a:tabLst>
                <a:tab pos="355600" algn="l"/>
              </a:tabLst>
            </a:pPr>
            <a:r>
              <a:rPr sz="3600" b="1" spc="-10" dirty="0">
                <a:latin typeface="Carlito"/>
                <a:cs typeface="Carlito"/>
              </a:rPr>
              <a:t>Editing </a:t>
            </a:r>
            <a:r>
              <a:rPr sz="3600" b="1" dirty="0">
                <a:latin typeface="Carlito"/>
                <a:cs typeface="Carlito"/>
              </a:rPr>
              <a:t>and </a:t>
            </a:r>
            <a:r>
              <a:rPr sz="3600" b="1" spc="-10" dirty="0">
                <a:latin typeface="Carlito"/>
                <a:cs typeface="Carlito"/>
              </a:rPr>
              <a:t>proofreading </a:t>
            </a:r>
            <a:r>
              <a:rPr sz="3600" spc="-15" dirty="0">
                <a:solidFill>
                  <a:srgbClr val="CC00CC"/>
                </a:solidFill>
                <a:latin typeface="Carlito"/>
                <a:cs typeface="Carlito"/>
              </a:rPr>
              <a:t>are </a:t>
            </a:r>
            <a:r>
              <a:rPr sz="3600" dirty="0">
                <a:solidFill>
                  <a:srgbClr val="CC00CC"/>
                </a:solidFill>
                <a:latin typeface="Carlito"/>
                <a:cs typeface="Carlito"/>
              </a:rPr>
              <a:t>the </a:t>
            </a:r>
            <a:r>
              <a:rPr sz="3600" spc="-25" dirty="0">
                <a:solidFill>
                  <a:srgbClr val="CC00CC"/>
                </a:solidFill>
                <a:latin typeface="Carlito"/>
                <a:cs typeface="Carlito"/>
              </a:rPr>
              <a:t>stages  </a:t>
            </a:r>
            <a:r>
              <a:rPr sz="3600" dirty="0">
                <a:solidFill>
                  <a:srgbClr val="CC00CC"/>
                </a:solidFill>
                <a:latin typeface="Carlito"/>
                <a:cs typeface="Carlito"/>
              </a:rPr>
              <a:t>in which </a:t>
            </a:r>
            <a:r>
              <a:rPr sz="3600" spc="-15" dirty="0">
                <a:solidFill>
                  <a:srgbClr val="CC00CC"/>
                </a:solidFill>
                <a:latin typeface="Carlito"/>
                <a:cs typeface="Carlito"/>
              </a:rPr>
              <a:t>you </a:t>
            </a:r>
            <a:r>
              <a:rPr sz="3600" spc="-5" dirty="0">
                <a:solidFill>
                  <a:srgbClr val="CC00CC"/>
                </a:solidFill>
                <a:latin typeface="Carlito"/>
                <a:cs typeface="Carlito"/>
              </a:rPr>
              <a:t>polish </a:t>
            </a:r>
            <a:r>
              <a:rPr sz="3600" spc="-15" dirty="0">
                <a:solidFill>
                  <a:srgbClr val="CC00CC"/>
                </a:solidFill>
                <a:latin typeface="Carlito"/>
                <a:cs typeface="Carlito"/>
              </a:rPr>
              <a:t>your </a:t>
            </a:r>
            <a:r>
              <a:rPr sz="3600" dirty="0">
                <a:solidFill>
                  <a:srgbClr val="CC00CC"/>
                </a:solidFill>
                <a:latin typeface="Carlito"/>
                <a:cs typeface="Carlito"/>
              </a:rPr>
              <a:t>writing, </a:t>
            </a:r>
            <a:r>
              <a:rPr sz="3600" spc="-5" dirty="0">
                <a:solidFill>
                  <a:srgbClr val="CC00CC"/>
                </a:solidFill>
                <a:latin typeface="Carlito"/>
                <a:cs typeface="Carlito"/>
              </a:rPr>
              <a:t>fixing  </a:t>
            </a:r>
            <a:r>
              <a:rPr sz="3600" spc="-20" dirty="0">
                <a:solidFill>
                  <a:srgbClr val="CC00CC"/>
                </a:solidFill>
                <a:latin typeface="Carlito"/>
                <a:cs typeface="Carlito"/>
              </a:rPr>
              <a:t>errors </a:t>
            </a:r>
            <a:r>
              <a:rPr sz="3600" dirty="0">
                <a:solidFill>
                  <a:srgbClr val="CC00CC"/>
                </a:solidFill>
                <a:latin typeface="Carlito"/>
                <a:cs typeface="Carlito"/>
              </a:rPr>
              <a:t>in </a:t>
            </a:r>
            <a:r>
              <a:rPr sz="3600" spc="-50" dirty="0">
                <a:solidFill>
                  <a:srgbClr val="CC00CC"/>
                </a:solidFill>
                <a:latin typeface="Carlito"/>
                <a:cs typeface="Carlito"/>
              </a:rPr>
              <a:t>grammar, </a:t>
            </a:r>
            <a:r>
              <a:rPr sz="3600" dirty="0">
                <a:solidFill>
                  <a:srgbClr val="CC00CC"/>
                </a:solidFill>
                <a:latin typeface="Carlito"/>
                <a:cs typeface="Carlito"/>
              </a:rPr>
              <a:t>spelling, and  mechanics.</a:t>
            </a:r>
            <a:endParaRPr sz="3600" dirty="0">
              <a:latin typeface="Carlito"/>
              <a:cs typeface="Carlito"/>
            </a:endParaRPr>
          </a:p>
          <a:p>
            <a:pPr>
              <a:lnSpc>
                <a:spcPct val="100000"/>
              </a:lnSpc>
              <a:spcBef>
                <a:spcPts val="40"/>
              </a:spcBef>
              <a:buFont typeface="Arial"/>
              <a:buChar char="•"/>
            </a:pPr>
            <a:endParaRPr sz="3200" dirty="0">
              <a:latin typeface="Carlito"/>
              <a:cs typeface="Carlito"/>
            </a:endParaRPr>
          </a:p>
          <a:p>
            <a:pPr marL="355600" marR="1346200" indent="-342900">
              <a:lnSpc>
                <a:spcPts val="3890"/>
              </a:lnSpc>
              <a:buFont typeface="Arial"/>
              <a:buChar char="•"/>
              <a:tabLst>
                <a:tab pos="355600" algn="l"/>
              </a:tabLst>
            </a:pPr>
            <a:r>
              <a:rPr sz="3600" b="1" spc="-5" dirty="0">
                <a:latin typeface="Carlito"/>
                <a:cs typeface="Carlito"/>
              </a:rPr>
              <a:t>Publishing </a:t>
            </a:r>
            <a:r>
              <a:rPr sz="3600" b="1" dirty="0">
                <a:latin typeface="Carlito"/>
                <a:cs typeface="Carlito"/>
              </a:rPr>
              <a:t>and </a:t>
            </a:r>
            <a:r>
              <a:rPr sz="3600" b="1" spc="-10" dirty="0">
                <a:latin typeface="Carlito"/>
                <a:cs typeface="Carlito"/>
              </a:rPr>
              <a:t>presenting </a:t>
            </a:r>
            <a:r>
              <a:rPr sz="3600" spc="-15" dirty="0">
                <a:solidFill>
                  <a:srgbClr val="E36C09"/>
                </a:solidFill>
                <a:latin typeface="Carlito"/>
                <a:cs typeface="Carlito"/>
              </a:rPr>
              <a:t>are </a:t>
            </a:r>
            <a:r>
              <a:rPr sz="3600" dirty="0">
                <a:solidFill>
                  <a:srgbClr val="E36C09"/>
                </a:solidFill>
                <a:latin typeface="Carlito"/>
                <a:cs typeface="Carlito"/>
              </a:rPr>
              <a:t>the  sharing </a:t>
            </a:r>
            <a:r>
              <a:rPr sz="3600" spc="-5" dirty="0">
                <a:solidFill>
                  <a:srgbClr val="E36C09"/>
                </a:solidFill>
                <a:latin typeface="Carlito"/>
                <a:cs typeface="Carlito"/>
              </a:rPr>
              <a:t>of </a:t>
            </a:r>
            <a:r>
              <a:rPr sz="3600" spc="-15" dirty="0">
                <a:solidFill>
                  <a:srgbClr val="E36C09"/>
                </a:solidFill>
                <a:latin typeface="Carlito"/>
                <a:cs typeface="Carlito"/>
              </a:rPr>
              <a:t>your</a:t>
            </a:r>
            <a:r>
              <a:rPr sz="3600" spc="-50" dirty="0">
                <a:solidFill>
                  <a:srgbClr val="E36C09"/>
                </a:solidFill>
                <a:latin typeface="Carlito"/>
                <a:cs typeface="Carlito"/>
              </a:rPr>
              <a:t> </a:t>
            </a:r>
            <a:r>
              <a:rPr sz="3600" dirty="0">
                <a:solidFill>
                  <a:srgbClr val="E36C09"/>
                </a:solidFill>
                <a:latin typeface="Carlito"/>
                <a:cs typeface="Carlito"/>
              </a:rPr>
              <a:t>writing.</a:t>
            </a:r>
            <a:endParaRPr sz="3600" dirty="0">
              <a:latin typeface="Carlito"/>
              <a:cs typeface="Carlito"/>
            </a:endParaRPr>
          </a:p>
        </p:txBody>
      </p:sp>
    </p:spTree>
    <p:extLst>
      <p:ext uri="{BB962C8B-B14F-4D97-AF65-F5344CB8AC3E}">
        <p14:creationId xmlns:p14="http://schemas.microsoft.com/office/powerpoint/2010/main" val="13081248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17B7-7610-42BC-9EAB-F2212A71F25F}"/>
              </a:ext>
            </a:extLst>
          </p:cNvPr>
          <p:cNvSpPr>
            <a:spLocks noGrp="1"/>
          </p:cNvSpPr>
          <p:nvPr>
            <p:ph type="title"/>
          </p:nvPr>
        </p:nvSpPr>
        <p:spPr/>
        <p:txBody>
          <a:bodyPr>
            <a:normAutofit/>
          </a:bodyPr>
          <a:lstStyle/>
          <a:p>
            <a:r>
              <a:rPr lang="en-IN" dirty="0"/>
              <a:t>COMMON ETIQUETTES IN  WRITTEN COMMUNICATION</a:t>
            </a:r>
          </a:p>
        </p:txBody>
      </p:sp>
      <p:sp>
        <p:nvSpPr>
          <p:cNvPr id="3" name="Content Placeholder 2">
            <a:extLst>
              <a:ext uri="{FF2B5EF4-FFF2-40B4-BE49-F238E27FC236}">
                <a16:creationId xmlns:a16="http://schemas.microsoft.com/office/drawing/2014/main" id="{2A387A8A-457E-4129-BDA9-BA968FD2324B}"/>
              </a:ext>
            </a:extLst>
          </p:cNvPr>
          <p:cNvSpPr>
            <a:spLocks noGrp="1"/>
          </p:cNvSpPr>
          <p:nvPr>
            <p:ph idx="1"/>
          </p:nvPr>
        </p:nvSpPr>
        <p:spPr/>
        <p:txBody>
          <a:bodyPr/>
          <a:lstStyle/>
          <a:p>
            <a:r>
              <a:rPr lang="en-US" sz="2800" dirty="0">
                <a:latin typeface="Carlito"/>
                <a:cs typeface="Carlito"/>
              </a:rPr>
              <a:t>While </a:t>
            </a:r>
            <a:r>
              <a:rPr lang="en-US" sz="2800" spc="-15" dirty="0">
                <a:latin typeface="Carlito"/>
                <a:cs typeface="Carlito"/>
              </a:rPr>
              <a:t>written </a:t>
            </a:r>
            <a:r>
              <a:rPr lang="en-US" sz="2800" spc="-10" dirty="0">
                <a:latin typeface="Carlito"/>
                <a:cs typeface="Carlito"/>
              </a:rPr>
              <a:t>communication </a:t>
            </a:r>
            <a:r>
              <a:rPr lang="en-US" sz="2800" spc="-30" dirty="0">
                <a:latin typeface="Carlito"/>
                <a:cs typeface="Carlito"/>
              </a:rPr>
              <a:t>affords </a:t>
            </a:r>
            <a:r>
              <a:rPr lang="en-US" sz="2800" spc="-15" dirty="0">
                <a:latin typeface="Carlito"/>
                <a:cs typeface="Carlito"/>
              </a:rPr>
              <a:t>greater  </a:t>
            </a:r>
            <a:r>
              <a:rPr lang="en-US" sz="2800" spc="-30" dirty="0">
                <a:latin typeface="Carlito"/>
                <a:cs typeface="Carlito"/>
              </a:rPr>
              <a:t>flexibility, </a:t>
            </a:r>
            <a:r>
              <a:rPr lang="en-US" sz="2800" spc="-5" dirty="0">
                <a:latin typeface="Carlito"/>
                <a:cs typeface="Carlito"/>
              </a:rPr>
              <a:t>since it can be </a:t>
            </a:r>
            <a:r>
              <a:rPr lang="en-US" sz="2800" spc="-10" dirty="0">
                <a:latin typeface="Carlito"/>
                <a:cs typeface="Carlito"/>
              </a:rPr>
              <a:t>edited </a:t>
            </a:r>
            <a:r>
              <a:rPr lang="en-US" sz="2800" dirty="0">
                <a:latin typeface="Carlito"/>
                <a:cs typeface="Carlito"/>
              </a:rPr>
              <a:t>and </a:t>
            </a:r>
            <a:r>
              <a:rPr lang="en-US" sz="2800" spc="-5" dirty="0">
                <a:latin typeface="Carlito"/>
                <a:cs typeface="Carlito"/>
              </a:rPr>
              <a:t>both  composed and </a:t>
            </a:r>
            <a:r>
              <a:rPr lang="en-US" sz="2800" spc="-10" dirty="0">
                <a:latin typeface="Carlito"/>
                <a:cs typeface="Carlito"/>
              </a:rPr>
              <a:t>read </a:t>
            </a:r>
            <a:r>
              <a:rPr lang="en-US" sz="2800" spc="-15" dirty="0">
                <a:latin typeface="Carlito"/>
                <a:cs typeface="Carlito"/>
              </a:rPr>
              <a:t>at </a:t>
            </a:r>
            <a:r>
              <a:rPr lang="en-US" sz="2800" spc="-10" dirty="0">
                <a:latin typeface="Carlito"/>
                <a:cs typeface="Carlito"/>
              </a:rPr>
              <a:t>leisure </a:t>
            </a:r>
            <a:r>
              <a:rPr lang="en-US" sz="2800" dirty="0">
                <a:latin typeface="Carlito"/>
                <a:cs typeface="Carlito"/>
              </a:rPr>
              <a:t>or </a:t>
            </a:r>
            <a:r>
              <a:rPr lang="en-US" sz="2800" spc="-10" dirty="0">
                <a:latin typeface="Carlito"/>
                <a:cs typeface="Carlito"/>
              </a:rPr>
              <a:t>at </a:t>
            </a:r>
            <a:r>
              <a:rPr lang="en-US" sz="2800" spc="-5" dirty="0">
                <a:latin typeface="Carlito"/>
                <a:cs typeface="Carlito"/>
              </a:rPr>
              <a:t>one's pace,  </a:t>
            </a:r>
            <a:r>
              <a:rPr lang="en-US" sz="2800" dirty="0">
                <a:latin typeface="Carlito"/>
                <a:cs typeface="Carlito"/>
              </a:rPr>
              <a:t>a </a:t>
            </a:r>
            <a:r>
              <a:rPr lang="en-US" sz="2800" spc="-10" dirty="0">
                <a:latin typeface="Carlito"/>
                <a:cs typeface="Carlito"/>
              </a:rPr>
              <a:t>great </a:t>
            </a:r>
            <a:r>
              <a:rPr lang="en-US" sz="2800" spc="-5" dirty="0">
                <a:latin typeface="Carlito"/>
                <a:cs typeface="Carlito"/>
              </a:rPr>
              <a:t>deal of </a:t>
            </a:r>
            <a:r>
              <a:rPr lang="en-US" sz="2800" spc="-20" dirty="0">
                <a:latin typeface="Carlito"/>
                <a:cs typeface="Carlito"/>
              </a:rPr>
              <a:t>care </a:t>
            </a:r>
            <a:r>
              <a:rPr lang="en-US" sz="2800" spc="-5" dirty="0">
                <a:latin typeface="Carlito"/>
                <a:cs typeface="Carlito"/>
              </a:rPr>
              <a:t>needs </a:t>
            </a:r>
            <a:r>
              <a:rPr lang="en-US" sz="2800" spc="-25" dirty="0">
                <a:latin typeface="Carlito"/>
                <a:cs typeface="Carlito"/>
              </a:rPr>
              <a:t>to </a:t>
            </a:r>
            <a:r>
              <a:rPr lang="en-US" sz="2800" spc="-5" dirty="0">
                <a:latin typeface="Carlito"/>
                <a:cs typeface="Carlito"/>
              </a:rPr>
              <a:t>be </a:t>
            </a:r>
            <a:r>
              <a:rPr lang="en-US" sz="2800" spc="-30" dirty="0">
                <a:latin typeface="Carlito"/>
                <a:cs typeface="Carlito"/>
              </a:rPr>
              <a:t>taken, </a:t>
            </a:r>
            <a:r>
              <a:rPr lang="en-US" sz="2800" dirty="0">
                <a:latin typeface="Carlito"/>
                <a:cs typeface="Carlito"/>
              </a:rPr>
              <a:t>in </a:t>
            </a:r>
            <a:r>
              <a:rPr lang="en-US" sz="2800" spc="-15" dirty="0">
                <a:latin typeface="Carlito"/>
                <a:cs typeface="Carlito"/>
              </a:rPr>
              <a:t>order  </a:t>
            </a:r>
            <a:r>
              <a:rPr lang="en-US" sz="2800" spc="-25" dirty="0">
                <a:latin typeface="Carlito"/>
                <a:cs typeface="Carlito"/>
              </a:rPr>
              <a:t>to </a:t>
            </a:r>
            <a:r>
              <a:rPr lang="en-US" sz="2800" spc="-10" dirty="0">
                <a:latin typeface="Carlito"/>
                <a:cs typeface="Carlito"/>
              </a:rPr>
              <a:t>ensure </a:t>
            </a:r>
            <a:r>
              <a:rPr lang="en-US" sz="2800" spc="-5" dirty="0">
                <a:latin typeface="Carlito"/>
                <a:cs typeface="Carlito"/>
              </a:rPr>
              <a:t>its </a:t>
            </a:r>
            <a:r>
              <a:rPr lang="en-US" sz="2800" spc="-15" dirty="0">
                <a:latin typeface="Carlito"/>
                <a:cs typeface="Carlito"/>
              </a:rPr>
              <a:t>effectiveness; </a:t>
            </a:r>
            <a:r>
              <a:rPr lang="en-US" sz="2800" dirty="0">
                <a:latin typeface="Carlito"/>
                <a:cs typeface="Carlito"/>
              </a:rPr>
              <a:t>as it </a:t>
            </a:r>
            <a:r>
              <a:rPr lang="en-US" sz="2800" spc="-10" dirty="0">
                <a:latin typeface="Carlito"/>
                <a:cs typeface="Carlito"/>
              </a:rPr>
              <a:t>can </a:t>
            </a:r>
            <a:r>
              <a:rPr lang="en-US" sz="2800" spc="-5" dirty="0">
                <a:latin typeface="Carlito"/>
                <a:cs typeface="Carlito"/>
              </a:rPr>
              <a:t>serve </a:t>
            </a:r>
            <a:r>
              <a:rPr lang="en-US" sz="2800" dirty="0">
                <a:latin typeface="Carlito"/>
                <a:cs typeface="Carlito"/>
              </a:rPr>
              <a:t>as a  </a:t>
            </a:r>
            <a:r>
              <a:rPr lang="en-US" sz="2800" spc="-10" dirty="0">
                <a:latin typeface="Carlito"/>
                <a:cs typeface="Carlito"/>
              </a:rPr>
              <a:t>point </a:t>
            </a:r>
            <a:r>
              <a:rPr lang="en-US" sz="2800" spc="-5" dirty="0">
                <a:latin typeface="Carlito"/>
                <a:cs typeface="Carlito"/>
              </a:rPr>
              <a:t>of </a:t>
            </a:r>
            <a:r>
              <a:rPr lang="en-US" sz="2800" spc="-25" dirty="0">
                <a:latin typeface="Carlito"/>
                <a:cs typeface="Carlito"/>
              </a:rPr>
              <a:t>reference, </a:t>
            </a:r>
            <a:r>
              <a:rPr lang="en-US" sz="2800" dirty="0">
                <a:latin typeface="Carlito"/>
                <a:cs typeface="Carlito"/>
              </a:rPr>
              <a:t>which </a:t>
            </a:r>
            <a:r>
              <a:rPr lang="en-US" sz="2800" spc="-5" dirty="0">
                <a:latin typeface="Carlito"/>
                <a:cs typeface="Carlito"/>
              </a:rPr>
              <a:t>one </a:t>
            </a:r>
            <a:r>
              <a:rPr lang="en-US" sz="2800" spc="-10" dirty="0">
                <a:latin typeface="Carlito"/>
                <a:cs typeface="Carlito"/>
              </a:rPr>
              <a:t>can </a:t>
            </a:r>
            <a:r>
              <a:rPr lang="en-US" sz="2800" dirty="0">
                <a:latin typeface="Carlito"/>
                <a:cs typeface="Carlito"/>
              </a:rPr>
              <a:t>turn </a:t>
            </a:r>
            <a:r>
              <a:rPr lang="en-US" sz="2800" spc="-25" dirty="0">
                <a:latin typeface="Carlito"/>
                <a:cs typeface="Carlito"/>
              </a:rPr>
              <a:t>to </a:t>
            </a:r>
            <a:r>
              <a:rPr lang="en-US" sz="2800" spc="-5" dirty="0">
                <a:latin typeface="Carlito"/>
                <a:cs typeface="Carlito"/>
              </a:rPr>
              <a:t>time  </a:t>
            </a:r>
            <a:r>
              <a:rPr lang="en-US" sz="2800" dirty="0">
                <a:latin typeface="Carlito"/>
                <a:cs typeface="Carlito"/>
              </a:rPr>
              <a:t>and </a:t>
            </a:r>
            <a:r>
              <a:rPr lang="en-US" sz="2800" spc="-10" dirty="0">
                <a:latin typeface="Carlito"/>
                <a:cs typeface="Carlito"/>
              </a:rPr>
              <a:t>again, </a:t>
            </a:r>
            <a:r>
              <a:rPr lang="en-US" sz="2800" dirty="0">
                <a:latin typeface="Carlito"/>
                <a:cs typeface="Carlito"/>
              </a:rPr>
              <a:t>thus </a:t>
            </a:r>
            <a:r>
              <a:rPr lang="en-US" sz="2800" spc="-10" dirty="0">
                <a:latin typeface="Carlito"/>
                <a:cs typeface="Carlito"/>
              </a:rPr>
              <a:t>creating </a:t>
            </a:r>
            <a:r>
              <a:rPr lang="en-US" sz="2800" dirty="0">
                <a:latin typeface="Carlito"/>
                <a:cs typeface="Carlito"/>
              </a:rPr>
              <a:t>a </a:t>
            </a:r>
            <a:r>
              <a:rPr lang="en-US" sz="2800" spc="-15" dirty="0">
                <a:latin typeface="Carlito"/>
                <a:cs typeface="Carlito"/>
              </a:rPr>
              <a:t>more </a:t>
            </a:r>
            <a:r>
              <a:rPr lang="en-US" sz="2800" spc="-10" dirty="0">
                <a:latin typeface="Carlito"/>
                <a:cs typeface="Carlito"/>
              </a:rPr>
              <a:t>lasting  </a:t>
            </a:r>
            <a:r>
              <a:rPr lang="en-US" sz="2800" spc="-5" dirty="0">
                <a:latin typeface="Carlito"/>
                <a:cs typeface="Carlito"/>
              </a:rPr>
              <a:t>impact</a:t>
            </a:r>
            <a:r>
              <a:rPr lang="en-US" sz="2800" b="1" spc="-5" dirty="0">
                <a:latin typeface="Carlito"/>
                <a:cs typeface="Carlito"/>
              </a:rPr>
              <a:t>.</a:t>
            </a:r>
            <a:endParaRPr lang="en-US" sz="2800" dirty="0">
              <a:latin typeface="Carlito"/>
              <a:cs typeface="Carlito"/>
            </a:endParaRPr>
          </a:p>
          <a:p>
            <a:endParaRPr lang="en-IN" dirty="0"/>
          </a:p>
        </p:txBody>
      </p:sp>
    </p:spTree>
    <p:extLst>
      <p:ext uri="{BB962C8B-B14F-4D97-AF65-F5344CB8AC3E}">
        <p14:creationId xmlns:p14="http://schemas.microsoft.com/office/powerpoint/2010/main" val="2431907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20E9-D8DC-4472-9593-FF68EA9758EC}"/>
              </a:ext>
            </a:extLst>
          </p:cNvPr>
          <p:cNvSpPr>
            <a:spLocks noGrp="1"/>
          </p:cNvSpPr>
          <p:nvPr>
            <p:ph type="title"/>
          </p:nvPr>
        </p:nvSpPr>
        <p:spPr/>
        <p:txBody>
          <a:bodyPr/>
          <a:lstStyle/>
          <a:p>
            <a:r>
              <a:rPr lang="en-IN" dirty="0"/>
              <a:t>FOCUS ON FORMAT</a:t>
            </a:r>
          </a:p>
        </p:txBody>
      </p:sp>
      <p:sp>
        <p:nvSpPr>
          <p:cNvPr id="3" name="Content Placeholder 2">
            <a:extLst>
              <a:ext uri="{FF2B5EF4-FFF2-40B4-BE49-F238E27FC236}">
                <a16:creationId xmlns:a16="http://schemas.microsoft.com/office/drawing/2014/main" id="{21157C4E-15F0-4278-AB7A-C59D05121CE1}"/>
              </a:ext>
            </a:extLst>
          </p:cNvPr>
          <p:cNvSpPr>
            <a:spLocks noGrp="1"/>
          </p:cNvSpPr>
          <p:nvPr>
            <p:ph idx="1"/>
          </p:nvPr>
        </p:nvSpPr>
        <p:spPr/>
        <p:txBody>
          <a:bodyPr/>
          <a:lstStyle/>
          <a:p>
            <a:r>
              <a:rPr lang="en-US" sz="2800" spc="-5" dirty="0">
                <a:latin typeface="Carlito"/>
                <a:cs typeface="Carlito"/>
              </a:rPr>
              <a:t>The various </a:t>
            </a:r>
            <a:r>
              <a:rPr lang="en-US" sz="2800" spc="-15" dirty="0">
                <a:latin typeface="Carlito"/>
                <a:cs typeface="Carlito"/>
              </a:rPr>
              <a:t>formal </a:t>
            </a:r>
            <a:r>
              <a:rPr lang="en-US" sz="2800" dirty="0">
                <a:latin typeface="Carlito"/>
                <a:cs typeface="Carlito"/>
              </a:rPr>
              <a:t>writing </a:t>
            </a:r>
            <a:r>
              <a:rPr lang="en-US" sz="2800" spc="-20" dirty="0">
                <a:latin typeface="Carlito"/>
                <a:cs typeface="Carlito"/>
              </a:rPr>
              <a:t>forms have </a:t>
            </a:r>
            <a:r>
              <a:rPr lang="en-US" sz="2800" dirty="0">
                <a:latin typeface="Carlito"/>
                <a:cs typeface="Carlito"/>
              </a:rPr>
              <a:t>a </a:t>
            </a:r>
            <a:r>
              <a:rPr lang="en-US" sz="2800" spc="-15" dirty="0">
                <a:latin typeface="Carlito"/>
                <a:cs typeface="Carlito"/>
              </a:rPr>
              <a:t>pre-  </a:t>
            </a:r>
            <a:r>
              <a:rPr lang="en-US" sz="2800" spc="-5" dirty="0">
                <a:latin typeface="Carlito"/>
                <a:cs typeface="Carlito"/>
              </a:rPr>
              <a:t>determined, </a:t>
            </a:r>
            <a:r>
              <a:rPr lang="en-US" sz="2800" b="1" spc="-10" dirty="0">
                <a:solidFill>
                  <a:srgbClr val="3333FF"/>
                </a:solidFill>
                <a:latin typeface="Carlito"/>
                <a:cs typeface="Carlito"/>
              </a:rPr>
              <a:t>universally accepted format </a:t>
            </a:r>
            <a:r>
              <a:rPr lang="en-US" sz="2800" spc="-10" dirty="0">
                <a:latin typeface="Carlito"/>
                <a:cs typeface="Carlito"/>
              </a:rPr>
              <a:t>that  </a:t>
            </a:r>
            <a:r>
              <a:rPr lang="en-US" sz="2800" spc="-5" dirty="0">
                <a:latin typeface="Carlito"/>
                <a:cs typeface="Carlito"/>
              </a:rPr>
              <a:t>accompanies </a:t>
            </a:r>
            <a:r>
              <a:rPr lang="en-US" sz="2800" dirty="0">
                <a:latin typeface="Carlito"/>
                <a:cs typeface="Carlito"/>
              </a:rPr>
              <a:t>them. </a:t>
            </a:r>
            <a:r>
              <a:rPr lang="en-US" sz="2800" spc="-5" dirty="0">
                <a:latin typeface="Carlito"/>
                <a:cs typeface="Carlito"/>
              </a:rPr>
              <a:t>This </a:t>
            </a:r>
            <a:r>
              <a:rPr lang="en-US" sz="2800" spc="-15" dirty="0">
                <a:latin typeface="Carlito"/>
                <a:cs typeface="Carlito"/>
              </a:rPr>
              <a:t>format, </a:t>
            </a:r>
            <a:r>
              <a:rPr lang="en-US" sz="2800" dirty="0">
                <a:latin typeface="Carlito"/>
                <a:cs typeface="Carlito"/>
              </a:rPr>
              <a:t>which is  </a:t>
            </a:r>
            <a:r>
              <a:rPr lang="en-US" sz="2800" spc="-10" dirty="0">
                <a:latin typeface="Carlito"/>
                <a:cs typeface="Carlito"/>
              </a:rPr>
              <a:t>largely </a:t>
            </a:r>
            <a:r>
              <a:rPr lang="en-US" sz="2800" spc="-5" dirty="0">
                <a:latin typeface="Carlito"/>
                <a:cs typeface="Carlito"/>
              </a:rPr>
              <a:t>based </a:t>
            </a:r>
            <a:r>
              <a:rPr lang="en-US" sz="2800" dirty="0">
                <a:latin typeface="Carlito"/>
                <a:cs typeface="Carlito"/>
              </a:rPr>
              <a:t>on </a:t>
            </a:r>
            <a:r>
              <a:rPr lang="en-US" sz="2800" spc="-15" dirty="0">
                <a:latin typeface="Carlito"/>
                <a:cs typeface="Carlito"/>
              </a:rPr>
              <a:t>universal </a:t>
            </a:r>
            <a:r>
              <a:rPr lang="en-US" sz="2800" spc="-5" dirty="0">
                <a:latin typeface="Carlito"/>
                <a:cs typeface="Carlito"/>
              </a:rPr>
              <a:t>writing  </a:t>
            </a:r>
            <a:r>
              <a:rPr lang="en-US" sz="2800" spc="-10" dirty="0">
                <a:latin typeface="Carlito"/>
                <a:cs typeface="Carlito"/>
              </a:rPr>
              <a:t>conventions, </a:t>
            </a:r>
            <a:r>
              <a:rPr lang="en-US" sz="2800" spc="-5" dirty="0">
                <a:latin typeface="Carlito"/>
                <a:cs typeface="Carlito"/>
              </a:rPr>
              <a:t>serves </a:t>
            </a:r>
            <a:r>
              <a:rPr lang="en-US" sz="2800" spc="-25" dirty="0">
                <a:latin typeface="Carlito"/>
                <a:cs typeface="Carlito"/>
              </a:rPr>
              <a:t>to </a:t>
            </a:r>
            <a:r>
              <a:rPr lang="en-US" sz="2800" spc="-20" dirty="0">
                <a:latin typeface="Carlito"/>
                <a:cs typeface="Carlito"/>
              </a:rPr>
              <a:t>facilitate  </a:t>
            </a:r>
            <a:r>
              <a:rPr lang="en-US" sz="2800" spc="-10" dirty="0">
                <a:latin typeface="Carlito"/>
                <a:cs typeface="Carlito"/>
              </a:rPr>
              <a:t>communication, by </a:t>
            </a:r>
            <a:r>
              <a:rPr lang="en-US" sz="2800" spc="-5" dirty="0">
                <a:latin typeface="Carlito"/>
                <a:cs typeface="Carlito"/>
              </a:rPr>
              <a:t>eliminating  miscommunication that </a:t>
            </a:r>
            <a:r>
              <a:rPr lang="en-US" sz="2800" spc="-20" dirty="0">
                <a:latin typeface="Carlito"/>
                <a:cs typeface="Carlito"/>
              </a:rPr>
              <a:t>may </a:t>
            </a:r>
            <a:r>
              <a:rPr lang="en-US" sz="2800" spc="-5" dirty="0">
                <a:latin typeface="Carlito"/>
                <a:cs typeface="Carlito"/>
              </a:rPr>
              <a:t>result </a:t>
            </a:r>
            <a:r>
              <a:rPr lang="en-US" sz="2800" spc="-10" dirty="0">
                <a:latin typeface="Carlito"/>
                <a:cs typeface="Carlito"/>
              </a:rPr>
              <a:t>through  random </a:t>
            </a:r>
            <a:r>
              <a:rPr lang="en-US" sz="2800" spc="-5" dirty="0">
                <a:latin typeface="Carlito"/>
                <a:cs typeface="Carlito"/>
              </a:rPr>
              <a:t>writing</a:t>
            </a:r>
            <a:r>
              <a:rPr lang="en-US" sz="2800" spc="25" dirty="0">
                <a:latin typeface="Carlito"/>
                <a:cs typeface="Carlito"/>
              </a:rPr>
              <a:t> </a:t>
            </a:r>
            <a:r>
              <a:rPr lang="en-US" sz="2800" spc="-10" dirty="0">
                <a:latin typeface="Carlito"/>
                <a:cs typeface="Carlito"/>
              </a:rPr>
              <a:t>styles.</a:t>
            </a:r>
            <a:endParaRPr lang="en-US" sz="2800" dirty="0">
              <a:latin typeface="Carlito"/>
              <a:cs typeface="Carlito"/>
            </a:endParaRPr>
          </a:p>
          <a:p>
            <a:endParaRPr lang="en-IN" dirty="0"/>
          </a:p>
        </p:txBody>
      </p:sp>
    </p:spTree>
    <p:extLst>
      <p:ext uri="{BB962C8B-B14F-4D97-AF65-F5344CB8AC3E}">
        <p14:creationId xmlns:p14="http://schemas.microsoft.com/office/powerpoint/2010/main" val="4200911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12D0A39F-D1D2-4705-AF05-61F121FB46D8}"/>
              </a:ext>
            </a:extLst>
          </p:cNvPr>
          <p:cNvSpPr txBox="1"/>
          <p:nvPr/>
        </p:nvSpPr>
        <p:spPr>
          <a:xfrm>
            <a:off x="535940" y="766317"/>
            <a:ext cx="7782559" cy="5074285"/>
          </a:xfrm>
          <a:prstGeom prst="rect">
            <a:avLst/>
          </a:prstGeom>
        </p:spPr>
        <p:txBody>
          <a:bodyPr vert="horz" wrap="square" lIns="0" tIns="12700" rIns="0" bIns="0" rtlCol="0">
            <a:spAutoFit/>
          </a:bodyPr>
          <a:lstStyle/>
          <a:p>
            <a:pPr marL="355600" marR="344805" indent="-342900">
              <a:lnSpc>
                <a:spcPct val="100000"/>
              </a:lnSpc>
              <a:spcBef>
                <a:spcPts val="100"/>
              </a:spcBef>
              <a:buFont typeface="Arial"/>
              <a:buChar char="•"/>
              <a:tabLst>
                <a:tab pos="355600" algn="l"/>
              </a:tabLst>
            </a:pPr>
            <a:r>
              <a:rPr sz="3600" spc="-45" dirty="0">
                <a:latin typeface="Carlito"/>
                <a:cs typeface="Carlito"/>
              </a:rPr>
              <a:t>Moreover, </a:t>
            </a:r>
            <a:r>
              <a:rPr sz="3600" dirty="0">
                <a:latin typeface="Carlito"/>
                <a:cs typeface="Carlito"/>
              </a:rPr>
              <a:t>these </a:t>
            </a:r>
            <a:r>
              <a:rPr sz="3600" spc="-15" dirty="0">
                <a:latin typeface="Carlito"/>
                <a:cs typeface="Carlito"/>
              </a:rPr>
              <a:t>formats are </a:t>
            </a:r>
            <a:r>
              <a:rPr sz="3600" spc="-25" dirty="0">
                <a:latin typeface="Carlito"/>
                <a:cs typeface="Carlito"/>
              </a:rPr>
              <a:t>likely </a:t>
            </a:r>
            <a:r>
              <a:rPr sz="3600" spc="-20" dirty="0">
                <a:latin typeface="Carlito"/>
                <a:cs typeface="Carlito"/>
              </a:rPr>
              <a:t>to </a:t>
            </a:r>
            <a:r>
              <a:rPr sz="3600" spc="-20" dirty="0">
                <a:solidFill>
                  <a:srgbClr val="3333FF"/>
                </a:solidFill>
                <a:latin typeface="Carlito"/>
                <a:cs typeface="Carlito"/>
              </a:rPr>
              <a:t> </a:t>
            </a:r>
            <a:r>
              <a:rPr sz="3600" b="1" spc="-10" dirty="0">
                <a:solidFill>
                  <a:srgbClr val="3333FF"/>
                </a:solidFill>
                <a:latin typeface="Carlito"/>
                <a:cs typeface="Carlito"/>
              </a:rPr>
              <a:t>change </a:t>
            </a:r>
            <a:r>
              <a:rPr sz="3600" b="1" dirty="0">
                <a:solidFill>
                  <a:srgbClr val="3333FF"/>
                </a:solidFill>
                <a:latin typeface="Carlito"/>
                <a:cs typeface="Carlito"/>
              </a:rPr>
              <a:t>with time, </a:t>
            </a:r>
            <a:r>
              <a:rPr sz="3600" dirty="0">
                <a:latin typeface="Carlito"/>
                <a:cs typeface="Carlito"/>
              </a:rPr>
              <a:t>due </a:t>
            </a:r>
            <a:r>
              <a:rPr sz="3600" spc="-25" dirty="0">
                <a:latin typeface="Carlito"/>
                <a:cs typeface="Carlito"/>
              </a:rPr>
              <a:t>to </a:t>
            </a:r>
            <a:r>
              <a:rPr sz="3600" dirty="0">
                <a:latin typeface="Carlito"/>
                <a:cs typeface="Carlito"/>
              </a:rPr>
              <a:t>the </a:t>
            </a:r>
            <a:r>
              <a:rPr sz="3600" spc="-15" dirty="0">
                <a:latin typeface="Carlito"/>
                <a:cs typeface="Carlito"/>
              </a:rPr>
              <a:t>evolving  nature </a:t>
            </a:r>
            <a:r>
              <a:rPr sz="3600" spc="-5" dirty="0">
                <a:latin typeface="Carlito"/>
                <a:cs typeface="Carlito"/>
              </a:rPr>
              <a:t>of </a:t>
            </a:r>
            <a:r>
              <a:rPr sz="3600" spc="-10" dirty="0">
                <a:latin typeface="Carlito"/>
                <a:cs typeface="Carlito"/>
              </a:rPr>
              <a:t>communication and/or  </a:t>
            </a:r>
            <a:r>
              <a:rPr sz="3600" spc="-30" dirty="0">
                <a:latin typeface="Carlito"/>
                <a:cs typeface="Carlito"/>
              </a:rPr>
              <a:t>technology.</a:t>
            </a:r>
            <a:endParaRPr sz="3600" dirty="0">
              <a:latin typeface="Carlito"/>
              <a:cs typeface="Carlito"/>
            </a:endParaRPr>
          </a:p>
          <a:p>
            <a:pPr marL="355600" marR="5080" indent="-342900">
              <a:lnSpc>
                <a:spcPct val="100000"/>
              </a:lnSpc>
              <a:spcBef>
                <a:spcPts val="865"/>
              </a:spcBef>
              <a:buFont typeface="Arial"/>
              <a:buChar char="•"/>
              <a:tabLst>
                <a:tab pos="355600" algn="l"/>
              </a:tabLst>
            </a:pPr>
            <a:r>
              <a:rPr sz="3600" spc="-20" dirty="0">
                <a:latin typeface="Carlito"/>
                <a:cs typeface="Carlito"/>
              </a:rPr>
              <a:t>For </a:t>
            </a:r>
            <a:r>
              <a:rPr sz="3600" spc="-15" dirty="0">
                <a:latin typeface="Carlito"/>
                <a:cs typeface="Carlito"/>
              </a:rPr>
              <a:t>example, </a:t>
            </a:r>
            <a:r>
              <a:rPr sz="3600" dirty="0">
                <a:latin typeface="Carlito"/>
                <a:cs typeface="Carlito"/>
              </a:rPr>
              <a:t>the </a:t>
            </a:r>
            <a:r>
              <a:rPr sz="3600" spc="-5" dirty="0">
                <a:latin typeface="Carlito"/>
                <a:cs typeface="Carlito"/>
              </a:rPr>
              <a:t>semi block </a:t>
            </a:r>
            <a:r>
              <a:rPr sz="3600" spc="-20" dirty="0">
                <a:latin typeface="Carlito"/>
                <a:cs typeface="Carlito"/>
              </a:rPr>
              <a:t>format </a:t>
            </a:r>
            <a:r>
              <a:rPr sz="3600" spc="-10" dirty="0">
                <a:latin typeface="Carlito"/>
                <a:cs typeface="Carlito"/>
              </a:rPr>
              <a:t>that  </a:t>
            </a:r>
            <a:r>
              <a:rPr sz="3600" spc="-15" dirty="0">
                <a:latin typeface="Carlito"/>
                <a:cs typeface="Carlito"/>
              </a:rPr>
              <a:t>was </a:t>
            </a:r>
            <a:r>
              <a:rPr sz="3600" dirty="0">
                <a:latin typeface="Carlito"/>
                <a:cs typeface="Carlito"/>
              </a:rPr>
              <a:t>earlier the </a:t>
            </a:r>
            <a:r>
              <a:rPr sz="3600" spc="-10" dirty="0">
                <a:latin typeface="Carlito"/>
                <a:cs typeface="Carlito"/>
              </a:rPr>
              <a:t>most relied </a:t>
            </a:r>
            <a:r>
              <a:rPr sz="3600" dirty="0">
                <a:latin typeface="Carlito"/>
                <a:cs typeface="Carlito"/>
              </a:rPr>
              <a:t>upon </a:t>
            </a:r>
            <a:r>
              <a:rPr sz="3600" spc="-20" dirty="0">
                <a:latin typeface="Carlito"/>
                <a:cs typeface="Carlito"/>
              </a:rPr>
              <a:t>format  </a:t>
            </a:r>
            <a:r>
              <a:rPr sz="3600" spc="-25" dirty="0">
                <a:latin typeface="Carlito"/>
                <a:cs typeface="Carlito"/>
              </a:rPr>
              <a:t>for letter </a:t>
            </a:r>
            <a:r>
              <a:rPr sz="3600" dirty="0">
                <a:latin typeface="Carlito"/>
                <a:cs typeface="Carlito"/>
              </a:rPr>
              <a:t>writing </a:t>
            </a:r>
            <a:r>
              <a:rPr sz="3600" spc="-5" dirty="0">
                <a:latin typeface="Carlito"/>
                <a:cs typeface="Carlito"/>
              </a:rPr>
              <a:t>has now </a:t>
            </a:r>
            <a:r>
              <a:rPr sz="3600" spc="-10" dirty="0">
                <a:latin typeface="Carlito"/>
                <a:cs typeface="Carlito"/>
              </a:rPr>
              <a:t>given </a:t>
            </a:r>
            <a:r>
              <a:rPr sz="3600" spc="-40" dirty="0">
                <a:latin typeface="Carlito"/>
                <a:cs typeface="Carlito"/>
              </a:rPr>
              <a:t>way </a:t>
            </a:r>
            <a:r>
              <a:rPr sz="3600" spc="-20" dirty="0">
                <a:latin typeface="Carlito"/>
                <a:cs typeface="Carlito"/>
              </a:rPr>
              <a:t>to  </a:t>
            </a:r>
            <a:r>
              <a:rPr sz="3600" dirty="0">
                <a:latin typeface="Carlito"/>
                <a:cs typeface="Carlito"/>
              </a:rPr>
              <a:t>the full </a:t>
            </a:r>
            <a:r>
              <a:rPr sz="3600" spc="-5" dirty="0">
                <a:latin typeface="Carlito"/>
                <a:cs typeface="Carlito"/>
              </a:rPr>
              <a:t>block </a:t>
            </a:r>
            <a:r>
              <a:rPr sz="3600" spc="-15" dirty="0">
                <a:latin typeface="Carlito"/>
                <a:cs typeface="Carlito"/>
              </a:rPr>
              <a:t>format, after </a:t>
            </a:r>
            <a:r>
              <a:rPr sz="3600" dirty="0">
                <a:latin typeface="Carlito"/>
                <a:cs typeface="Carlito"/>
              </a:rPr>
              <a:t>the wide  </a:t>
            </a:r>
            <a:r>
              <a:rPr sz="3600" spc="-10" dirty="0">
                <a:latin typeface="Carlito"/>
                <a:cs typeface="Carlito"/>
              </a:rPr>
              <a:t>spread </a:t>
            </a:r>
            <a:r>
              <a:rPr sz="3600" spc="-5" dirty="0">
                <a:latin typeface="Carlito"/>
                <a:cs typeface="Carlito"/>
              </a:rPr>
              <a:t>use of</a:t>
            </a:r>
            <a:r>
              <a:rPr sz="3600" dirty="0">
                <a:latin typeface="Carlito"/>
                <a:cs typeface="Carlito"/>
              </a:rPr>
              <a:t> </a:t>
            </a:r>
            <a:r>
              <a:rPr sz="3600" spc="-20" dirty="0">
                <a:latin typeface="Carlito"/>
                <a:cs typeface="Carlito"/>
              </a:rPr>
              <a:t>computers</a:t>
            </a:r>
            <a:r>
              <a:rPr sz="3600" b="1" spc="-20" dirty="0">
                <a:latin typeface="Carlito"/>
                <a:cs typeface="Carlito"/>
              </a:rPr>
              <a:t>.</a:t>
            </a:r>
            <a:endParaRPr sz="3600" dirty="0">
              <a:latin typeface="Carlito"/>
              <a:cs typeface="Carlito"/>
            </a:endParaRPr>
          </a:p>
        </p:txBody>
      </p:sp>
    </p:spTree>
    <p:extLst>
      <p:ext uri="{BB962C8B-B14F-4D97-AF65-F5344CB8AC3E}">
        <p14:creationId xmlns:p14="http://schemas.microsoft.com/office/powerpoint/2010/main" val="339304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B17064A-73BE-40C7-A23A-AD78F9CB5C0C}"/>
              </a:ext>
            </a:extLst>
          </p:cNvPr>
          <p:cNvSpPr txBox="1">
            <a:spLocks/>
          </p:cNvSpPr>
          <p:nvPr/>
        </p:nvSpPr>
        <p:spPr>
          <a:xfrm>
            <a:off x="1163218" y="926337"/>
            <a:ext cx="7042784"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95"/>
              </a:spcBef>
            </a:pPr>
            <a:r>
              <a:rPr lang="en-US" sz="4000" b="1" spc="-5">
                <a:solidFill>
                  <a:srgbClr val="CC00FF"/>
                </a:solidFill>
                <a:latin typeface="Carlito"/>
                <a:cs typeface="Carlito"/>
              </a:rPr>
              <a:t>2. </a:t>
            </a:r>
            <a:r>
              <a:rPr lang="en-US" sz="4000" b="1" spc="-10">
                <a:solidFill>
                  <a:srgbClr val="CC00FF"/>
                </a:solidFill>
                <a:latin typeface="Carlito"/>
                <a:cs typeface="Carlito"/>
              </a:rPr>
              <a:t>STUCTURING </a:t>
            </a:r>
            <a:r>
              <a:rPr lang="en-US" sz="4000" b="1" spc="-5">
                <a:solidFill>
                  <a:srgbClr val="CC00FF"/>
                </a:solidFill>
                <a:latin typeface="Carlito"/>
                <a:cs typeface="Carlito"/>
              </a:rPr>
              <a:t>OF </a:t>
            </a:r>
            <a:r>
              <a:rPr lang="en-US" sz="4000" b="1" spc="-10">
                <a:solidFill>
                  <a:srgbClr val="CC00FF"/>
                </a:solidFill>
                <a:latin typeface="Carlito"/>
                <a:cs typeface="Carlito"/>
              </a:rPr>
              <a:t>THE</a:t>
            </a:r>
            <a:r>
              <a:rPr lang="en-US" sz="4000" b="1" spc="-55">
                <a:solidFill>
                  <a:srgbClr val="CC00FF"/>
                </a:solidFill>
                <a:latin typeface="Carlito"/>
                <a:cs typeface="Carlito"/>
              </a:rPr>
              <a:t> </a:t>
            </a:r>
            <a:r>
              <a:rPr lang="en-US" sz="4000" b="1" spc="-15">
                <a:solidFill>
                  <a:srgbClr val="CC00FF"/>
                </a:solidFill>
                <a:latin typeface="Carlito"/>
                <a:cs typeface="Carlito"/>
              </a:rPr>
              <a:t>CONTENT</a:t>
            </a:r>
            <a:endParaRPr lang="en-US" sz="4000">
              <a:latin typeface="Carlito"/>
              <a:cs typeface="Carlito"/>
            </a:endParaRPr>
          </a:p>
        </p:txBody>
      </p:sp>
      <p:sp>
        <p:nvSpPr>
          <p:cNvPr id="3" name="object 3">
            <a:extLst>
              <a:ext uri="{FF2B5EF4-FFF2-40B4-BE49-F238E27FC236}">
                <a16:creationId xmlns:a16="http://schemas.microsoft.com/office/drawing/2014/main" id="{D5E28724-3B77-499F-898C-B09278AC0B8A}"/>
              </a:ext>
            </a:extLst>
          </p:cNvPr>
          <p:cNvSpPr txBox="1"/>
          <p:nvPr/>
        </p:nvSpPr>
        <p:spPr>
          <a:xfrm>
            <a:off x="577697" y="1912747"/>
            <a:ext cx="7812405" cy="4415790"/>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3200" b="1" spc="-5" dirty="0">
                <a:solidFill>
                  <a:srgbClr val="3333FF"/>
                </a:solidFill>
                <a:latin typeface="Carlito"/>
                <a:cs typeface="Carlito"/>
              </a:rPr>
              <a:t>Introduction, </a:t>
            </a:r>
            <a:r>
              <a:rPr sz="3200" b="1" dirty="0">
                <a:solidFill>
                  <a:srgbClr val="3333FF"/>
                </a:solidFill>
                <a:latin typeface="Carlito"/>
                <a:cs typeface="Carlito"/>
              </a:rPr>
              <a:t>Body </a:t>
            </a:r>
            <a:r>
              <a:rPr sz="3200" b="1" spc="-5" dirty="0">
                <a:solidFill>
                  <a:srgbClr val="3333FF"/>
                </a:solidFill>
                <a:latin typeface="Carlito"/>
                <a:cs typeface="Carlito"/>
              </a:rPr>
              <a:t>and Conclusion</a:t>
            </a:r>
            <a:r>
              <a:rPr sz="3200" spc="-5" dirty="0">
                <a:latin typeface="Carlito"/>
                <a:cs typeface="Carlito"/>
              </a:rPr>
              <a:t>: </a:t>
            </a:r>
            <a:r>
              <a:rPr sz="3200" dirty="0">
                <a:latin typeface="Carlito"/>
                <a:cs typeface="Carlito"/>
              </a:rPr>
              <a:t>While  </a:t>
            </a:r>
            <a:r>
              <a:rPr sz="3200" spc="-5" dirty="0">
                <a:latin typeface="Carlito"/>
                <a:cs typeface="Carlito"/>
              </a:rPr>
              <a:t>writing one should </a:t>
            </a:r>
            <a:r>
              <a:rPr sz="3200" spc="-10" dirty="0">
                <a:latin typeface="Carlito"/>
                <a:cs typeface="Carlito"/>
              </a:rPr>
              <a:t>ensure that </a:t>
            </a:r>
            <a:r>
              <a:rPr sz="3200" dirty="0">
                <a:latin typeface="Carlito"/>
                <a:cs typeface="Carlito"/>
              </a:rPr>
              <a:t>the </a:t>
            </a:r>
            <a:r>
              <a:rPr sz="3200" spc="-20" dirty="0">
                <a:latin typeface="Carlito"/>
                <a:cs typeface="Carlito"/>
              </a:rPr>
              <a:t>content </a:t>
            </a:r>
            <a:r>
              <a:rPr sz="3200" spc="-10" dirty="0">
                <a:latin typeface="Carlito"/>
                <a:cs typeface="Carlito"/>
              </a:rPr>
              <a:t>is  </a:t>
            </a:r>
            <a:r>
              <a:rPr sz="3200" spc="-5" dirty="0">
                <a:latin typeface="Carlito"/>
                <a:cs typeface="Carlito"/>
              </a:rPr>
              <a:t>well </a:t>
            </a:r>
            <a:r>
              <a:rPr sz="3200" spc="-20" dirty="0">
                <a:latin typeface="Carlito"/>
                <a:cs typeface="Carlito"/>
              </a:rPr>
              <a:t>organized, </a:t>
            </a:r>
            <a:r>
              <a:rPr sz="3200" dirty="0">
                <a:latin typeface="Carlito"/>
                <a:cs typeface="Carlito"/>
              </a:rPr>
              <a:t>with the </a:t>
            </a:r>
            <a:r>
              <a:rPr sz="3200" spc="-5" dirty="0">
                <a:latin typeface="Carlito"/>
                <a:cs typeface="Carlito"/>
              </a:rPr>
              <a:t>overview/basic  </a:t>
            </a:r>
            <a:r>
              <a:rPr sz="3200" spc="-10" dirty="0">
                <a:latin typeface="Carlito"/>
                <a:cs typeface="Carlito"/>
              </a:rPr>
              <a:t>details </a:t>
            </a:r>
            <a:r>
              <a:rPr sz="3200" spc="-5" dirty="0">
                <a:latin typeface="Carlito"/>
                <a:cs typeface="Carlito"/>
              </a:rPr>
              <a:t>comprising </a:t>
            </a:r>
            <a:r>
              <a:rPr sz="3200" dirty="0">
                <a:latin typeface="Carlito"/>
                <a:cs typeface="Carlito"/>
              </a:rPr>
              <a:t>the </a:t>
            </a:r>
            <a:r>
              <a:rPr sz="3200" spc="-10" dirty="0">
                <a:latin typeface="Carlito"/>
                <a:cs typeface="Carlito"/>
              </a:rPr>
              <a:t>introduction; </a:t>
            </a:r>
            <a:r>
              <a:rPr sz="3200" dirty="0">
                <a:latin typeface="Carlito"/>
                <a:cs typeface="Carlito"/>
              </a:rPr>
              <a:t>all major  </a:t>
            </a:r>
            <a:r>
              <a:rPr sz="3200" spc="-10" dirty="0">
                <a:latin typeface="Carlito"/>
                <a:cs typeface="Carlito"/>
              </a:rPr>
              <a:t>points </a:t>
            </a:r>
            <a:r>
              <a:rPr sz="3200" dirty="0">
                <a:latin typeface="Carlito"/>
                <a:cs typeface="Carlito"/>
              </a:rPr>
              <a:t>with </a:t>
            </a:r>
            <a:r>
              <a:rPr sz="3200" spc="-5" dirty="0">
                <a:latin typeface="Carlito"/>
                <a:cs typeface="Carlito"/>
              </a:rPr>
              <a:t>their </a:t>
            </a:r>
            <a:r>
              <a:rPr sz="3200" spc="-10" dirty="0">
                <a:latin typeface="Carlito"/>
                <a:cs typeface="Carlito"/>
              </a:rPr>
              <a:t>explanation </a:t>
            </a:r>
            <a:r>
              <a:rPr sz="3200" dirty="0">
                <a:latin typeface="Carlito"/>
                <a:cs typeface="Carlito"/>
              </a:rPr>
              <a:t>and  </a:t>
            </a:r>
            <a:r>
              <a:rPr sz="3200" spc="-15" dirty="0">
                <a:latin typeface="Carlito"/>
                <a:cs typeface="Carlito"/>
              </a:rPr>
              <a:t>exemplification </a:t>
            </a:r>
            <a:r>
              <a:rPr sz="3200" spc="-10" dirty="0">
                <a:latin typeface="Carlito"/>
                <a:cs typeface="Carlito"/>
              </a:rPr>
              <a:t>constituting </a:t>
            </a:r>
            <a:r>
              <a:rPr sz="3200" dirty="0">
                <a:latin typeface="Carlito"/>
                <a:cs typeface="Carlito"/>
              </a:rPr>
              <a:t>the </a:t>
            </a:r>
            <a:r>
              <a:rPr sz="3200" spc="-5" dirty="0">
                <a:latin typeface="Carlito"/>
                <a:cs typeface="Carlito"/>
              </a:rPr>
              <a:t>body  </a:t>
            </a:r>
            <a:r>
              <a:rPr sz="3200" spc="-20" dirty="0">
                <a:latin typeface="Carlito"/>
                <a:cs typeface="Carlito"/>
              </a:rPr>
              <a:t>(preferably </a:t>
            </a:r>
            <a:r>
              <a:rPr sz="3200" spc="-5" dirty="0">
                <a:latin typeface="Carlito"/>
                <a:cs typeface="Carlito"/>
              </a:rPr>
              <a:t>divided </a:t>
            </a:r>
            <a:r>
              <a:rPr sz="3200" spc="-20" dirty="0">
                <a:latin typeface="Carlito"/>
                <a:cs typeface="Carlito"/>
              </a:rPr>
              <a:t>into </a:t>
            </a:r>
            <a:r>
              <a:rPr sz="3200" dirty="0">
                <a:latin typeface="Carlito"/>
                <a:cs typeface="Carlito"/>
              </a:rPr>
              <a:t>a </a:t>
            </a:r>
            <a:r>
              <a:rPr sz="3200" spc="-20" dirty="0">
                <a:latin typeface="Carlito"/>
                <a:cs typeface="Carlito"/>
              </a:rPr>
              <a:t>separate </a:t>
            </a:r>
            <a:r>
              <a:rPr sz="3200" spc="-15" dirty="0">
                <a:latin typeface="Carlito"/>
                <a:cs typeface="Carlito"/>
              </a:rPr>
              <a:t>paragraph  </a:t>
            </a:r>
            <a:r>
              <a:rPr sz="3200" dirty="0">
                <a:latin typeface="Carlito"/>
                <a:cs typeface="Carlito"/>
              </a:rPr>
              <a:t>each </a:t>
            </a:r>
            <a:r>
              <a:rPr sz="3200" spc="-30" dirty="0">
                <a:latin typeface="Carlito"/>
                <a:cs typeface="Carlito"/>
              </a:rPr>
              <a:t>for </a:t>
            </a:r>
            <a:r>
              <a:rPr sz="3200" spc="-10" dirty="0">
                <a:latin typeface="Carlito"/>
                <a:cs typeface="Carlito"/>
              </a:rPr>
              <a:t>every </a:t>
            </a:r>
            <a:r>
              <a:rPr sz="3200" spc="-5" dirty="0">
                <a:latin typeface="Carlito"/>
                <a:cs typeface="Carlito"/>
              </a:rPr>
              <a:t>new </a:t>
            </a:r>
            <a:r>
              <a:rPr sz="3200" spc="-10" dirty="0">
                <a:latin typeface="Carlito"/>
                <a:cs typeface="Carlito"/>
              </a:rPr>
              <a:t>point, </a:t>
            </a:r>
            <a:r>
              <a:rPr sz="3200" dirty="0">
                <a:latin typeface="Carlito"/>
                <a:cs typeface="Carlito"/>
              </a:rPr>
              <a:t>with </a:t>
            </a:r>
            <a:r>
              <a:rPr sz="3200" spc="-5" dirty="0">
                <a:latin typeface="Carlito"/>
                <a:cs typeface="Carlito"/>
              </a:rPr>
              <a:t>titles </a:t>
            </a:r>
            <a:r>
              <a:rPr sz="3200" dirty="0">
                <a:latin typeface="Carlito"/>
                <a:cs typeface="Carlito"/>
              </a:rPr>
              <a:t>and  </a:t>
            </a:r>
            <a:r>
              <a:rPr sz="3200" spc="-5" dirty="0">
                <a:latin typeface="Carlito"/>
                <a:cs typeface="Carlito"/>
              </a:rPr>
              <a:t>subtitles, </a:t>
            </a:r>
            <a:r>
              <a:rPr sz="3200" dirty="0">
                <a:latin typeface="Carlito"/>
                <a:cs typeface="Carlito"/>
              </a:rPr>
              <a:t>if</a:t>
            </a:r>
            <a:r>
              <a:rPr sz="3200" spc="20" dirty="0">
                <a:latin typeface="Carlito"/>
                <a:cs typeface="Carlito"/>
              </a:rPr>
              <a:t> </a:t>
            </a:r>
            <a:r>
              <a:rPr sz="3200" spc="-5" dirty="0">
                <a:latin typeface="Carlito"/>
                <a:cs typeface="Carlito"/>
              </a:rPr>
              <a:t>necessary).</a:t>
            </a:r>
            <a:endParaRPr sz="3200">
              <a:latin typeface="Carlito"/>
              <a:cs typeface="Carlito"/>
            </a:endParaRPr>
          </a:p>
        </p:txBody>
      </p:sp>
    </p:spTree>
    <p:extLst>
      <p:ext uri="{BB962C8B-B14F-4D97-AF65-F5344CB8AC3E}">
        <p14:creationId xmlns:p14="http://schemas.microsoft.com/office/powerpoint/2010/main" val="2259919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D813AB8-0A49-43BF-8D8D-D07F7B9F4E3B}"/>
              </a:ext>
            </a:extLst>
          </p:cNvPr>
          <p:cNvSpPr txBox="1">
            <a:spLocks/>
          </p:cNvSpPr>
          <p:nvPr/>
        </p:nvSpPr>
        <p:spPr>
          <a:xfrm>
            <a:off x="1532000" y="565149"/>
            <a:ext cx="6000750"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95"/>
              </a:spcBef>
            </a:pPr>
            <a:r>
              <a:rPr lang="en-IN" sz="4000" b="1" spc="-5">
                <a:solidFill>
                  <a:srgbClr val="CC00FF"/>
                </a:solidFill>
                <a:latin typeface="Carlito"/>
                <a:cs typeface="Carlito"/>
              </a:rPr>
              <a:t>3. </a:t>
            </a:r>
            <a:r>
              <a:rPr lang="en-IN" sz="4000" b="1" spc="-10">
                <a:solidFill>
                  <a:srgbClr val="CC00FF"/>
                </a:solidFill>
                <a:latin typeface="Carlito"/>
                <a:cs typeface="Carlito"/>
              </a:rPr>
              <a:t>ENSURING</a:t>
            </a:r>
            <a:r>
              <a:rPr lang="en-IN" sz="4000" b="1" spc="-35">
                <a:solidFill>
                  <a:srgbClr val="CC00FF"/>
                </a:solidFill>
                <a:latin typeface="Carlito"/>
                <a:cs typeface="Carlito"/>
              </a:rPr>
              <a:t> </a:t>
            </a:r>
            <a:r>
              <a:rPr lang="en-IN" sz="4000" b="1" spc="-15">
                <a:solidFill>
                  <a:srgbClr val="CC00FF"/>
                </a:solidFill>
                <a:latin typeface="Carlito"/>
                <a:cs typeface="Carlito"/>
              </a:rPr>
              <a:t>CONNECTIVITY</a:t>
            </a:r>
            <a:endParaRPr lang="en-IN" sz="4000">
              <a:latin typeface="Carlito"/>
              <a:cs typeface="Carlito"/>
            </a:endParaRPr>
          </a:p>
        </p:txBody>
      </p:sp>
      <p:sp>
        <p:nvSpPr>
          <p:cNvPr id="3" name="object 3">
            <a:extLst>
              <a:ext uri="{FF2B5EF4-FFF2-40B4-BE49-F238E27FC236}">
                <a16:creationId xmlns:a16="http://schemas.microsoft.com/office/drawing/2014/main" id="{26AE7251-D9CE-4AE1-BB97-1A8B860FBAD0}"/>
              </a:ext>
            </a:extLst>
          </p:cNvPr>
          <p:cNvSpPr txBox="1"/>
          <p:nvPr/>
        </p:nvSpPr>
        <p:spPr>
          <a:xfrm>
            <a:off x="535940" y="1378965"/>
            <a:ext cx="7854950" cy="5001895"/>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3200" spc="-5" dirty="0">
                <a:latin typeface="Carlito"/>
                <a:cs typeface="Carlito"/>
              </a:rPr>
              <a:t>The </a:t>
            </a:r>
            <a:r>
              <a:rPr sz="3200" spc="-20" dirty="0">
                <a:latin typeface="Carlito"/>
                <a:cs typeface="Carlito"/>
              </a:rPr>
              <a:t>content </a:t>
            </a:r>
            <a:r>
              <a:rPr sz="3200" spc="-10" dirty="0">
                <a:latin typeface="Carlito"/>
                <a:cs typeface="Carlito"/>
              </a:rPr>
              <a:t>that </a:t>
            </a:r>
            <a:r>
              <a:rPr sz="3200" spc="-5" dirty="0">
                <a:latin typeface="Carlito"/>
                <a:cs typeface="Carlito"/>
              </a:rPr>
              <a:t>comprises </a:t>
            </a:r>
            <a:r>
              <a:rPr sz="3200" dirty="0">
                <a:latin typeface="Carlito"/>
                <a:cs typeface="Carlito"/>
              </a:rPr>
              <a:t>a </a:t>
            </a:r>
            <a:r>
              <a:rPr sz="3200" spc="-5" dirty="0">
                <a:latin typeface="Carlito"/>
                <a:cs typeface="Carlito"/>
              </a:rPr>
              <a:t>piece of </a:t>
            </a:r>
            <a:r>
              <a:rPr sz="3200" dirty="0">
                <a:latin typeface="Carlito"/>
                <a:cs typeface="Carlito"/>
              </a:rPr>
              <a:t>writing  </a:t>
            </a:r>
            <a:r>
              <a:rPr sz="3200" spc="-5" dirty="0">
                <a:latin typeface="Carlito"/>
                <a:cs typeface="Carlito"/>
              </a:rPr>
              <a:t>should </a:t>
            </a:r>
            <a:r>
              <a:rPr sz="3200" spc="-10" dirty="0">
                <a:latin typeface="Carlito"/>
                <a:cs typeface="Carlito"/>
              </a:rPr>
              <a:t>reflect </a:t>
            </a:r>
            <a:r>
              <a:rPr sz="3200" spc="-5" dirty="0">
                <a:latin typeface="Carlito"/>
                <a:cs typeface="Carlito"/>
              </a:rPr>
              <a:t>fluency </a:t>
            </a:r>
            <a:r>
              <a:rPr sz="3200" dirty="0">
                <a:latin typeface="Carlito"/>
                <a:cs typeface="Carlito"/>
              </a:rPr>
              <a:t>and </a:t>
            </a:r>
            <a:r>
              <a:rPr sz="3200" spc="-5" dirty="0">
                <a:latin typeface="Carlito"/>
                <a:cs typeface="Carlito"/>
              </a:rPr>
              <a:t>should be </a:t>
            </a:r>
            <a:r>
              <a:rPr sz="3200" spc="-5" dirty="0">
                <a:solidFill>
                  <a:srgbClr val="3333FF"/>
                </a:solidFill>
                <a:latin typeface="Carlito"/>
                <a:cs typeface="Carlito"/>
              </a:rPr>
              <a:t> </a:t>
            </a:r>
            <a:r>
              <a:rPr sz="3200" b="1" spc="-10" dirty="0">
                <a:solidFill>
                  <a:srgbClr val="3333FF"/>
                </a:solidFill>
                <a:latin typeface="Carlito"/>
                <a:cs typeface="Carlito"/>
              </a:rPr>
              <a:t>connected </a:t>
            </a:r>
            <a:r>
              <a:rPr sz="3200" b="1" spc="-5" dirty="0">
                <a:solidFill>
                  <a:srgbClr val="3333FF"/>
                </a:solidFill>
                <a:latin typeface="Carlito"/>
                <a:cs typeface="Carlito"/>
              </a:rPr>
              <a:t>through </a:t>
            </a:r>
            <a:r>
              <a:rPr sz="3200" b="1" dirty="0">
                <a:solidFill>
                  <a:srgbClr val="3333FF"/>
                </a:solidFill>
                <a:latin typeface="Carlito"/>
                <a:cs typeface="Carlito"/>
              </a:rPr>
              <a:t>a </a:t>
            </a:r>
            <a:r>
              <a:rPr sz="3200" b="1" spc="-5" dirty="0">
                <a:solidFill>
                  <a:srgbClr val="3333FF"/>
                </a:solidFill>
                <a:latin typeface="Carlito"/>
                <a:cs typeface="Carlito"/>
              </a:rPr>
              <a:t>logical flow </a:t>
            </a:r>
            <a:r>
              <a:rPr sz="3200" b="1" dirty="0">
                <a:solidFill>
                  <a:srgbClr val="3333FF"/>
                </a:solidFill>
                <a:latin typeface="Carlito"/>
                <a:cs typeface="Carlito"/>
              </a:rPr>
              <a:t>of </a:t>
            </a:r>
            <a:r>
              <a:rPr sz="3200" b="1" spc="-5" dirty="0">
                <a:solidFill>
                  <a:srgbClr val="3333FF"/>
                </a:solidFill>
                <a:latin typeface="Carlito"/>
                <a:cs typeface="Carlito"/>
              </a:rPr>
              <a:t>thought, </a:t>
            </a:r>
            <a:r>
              <a:rPr sz="3200" b="1" spc="-5" dirty="0">
                <a:latin typeface="Carlito"/>
                <a:cs typeface="Carlito"/>
              </a:rPr>
              <a:t> </a:t>
            </a:r>
            <a:r>
              <a:rPr sz="3200" dirty="0">
                <a:latin typeface="Carlito"/>
                <a:cs typeface="Carlito"/>
              </a:rPr>
              <a:t>in </a:t>
            </a:r>
            <a:r>
              <a:rPr sz="3200" spc="-10" dirty="0">
                <a:latin typeface="Carlito"/>
                <a:cs typeface="Carlito"/>
              </a:rPr>
              <a:t>order </a:t>
            </a:r>
            <a:r>
              <a:rPr sz="3200" spc="-20" dirty="0">
                <a:latin typeface="Carlito"/>
                <a:cs typeface="Carlito"/>
              </a:rPr>
              <a:t>to </a:t>
            </a:r>
            <a:r>
              <a:rPr sz="3200" spc="-15" dirty="0">
                <a:latin typeface="Carlito"/>
                <a:cs typeface="Carlito"/>
              </a:rPr>
              <a:t>prevent misinterpretation </a:t>
            </a:r>
            <a:r>
              <a:rPr sz="3200" dirty="0">
                <a:latin typeface="Carlito"/>
                <a:cs typeface="Carlito"/>
              </a:rPr>
              <a:t>and  </a:t>
            </a:r>
            <a:r>
              <a:rPr sz="3200" spc="-20" dirty="0">
                <a:latin typeface="Carlito"/>
                <a:cs typeface="Carlito"/>
              </a:rPr>
              <a:t>catch </a:t>
            </a:r>
            <a:r>
              <a:rPr sz="3200" dirty="0">
                <a:latin typeface="Carlito"/>
                <a:cs typeface="Carlito"/>
              </a:rPr>
              <a:t>the </a:t>
            </a:r>
            <a:r>
              <a:rPr sz="3200" spc="-15" dirty="0">
                <a:latin typeface="Carlito"/>
                <a:cs typeface="Carlito"/>
              </a:rPr>
              <a:t>attention </a:t>
            </a:r>
            <a:r>
              <a:rPr sz="3200" dirty="0">
                <a:latin typeface="Carlito"/>
                <a:cs typeface="Carlito"/>
              </a:rPr>
              <a:t>of </a:t>
            </a:r>
            <a:r>
              <a:rPr sz="3200" spc="-5" dirty="0">
                <a:latin typeface="Carlito"/>
                <a:cs typeface="Carlito"/>
              </a:rPr>
              <a:t>the</a:t>
            </a:r>
            <a:r>
              <a:rPr sz="3200" spc="30" dirty="0">
                <a:latin typeface="Carlito"/>
                <a:cs typeface="Carlito"/>
              </a:rPr>
              <a:t> </a:t>
            </a:r>
            <a:r>
              <a:rPr sz="3200" spc="-50" dirty="0">
                <a:latin typeface="Carlito"/>
                <a:cs typeface="Carlito"/>
              </a:rPr>
              <a:t>reader.</a:t>
            </a:r>
            <a:endParaRPr sz="3200">
              <a:latin typeface="Carlito"/>
              <a:cs typeface="Carlito"/>
            </a:endParaRPr>
          </a:p>
          <a:p>
            <a:pPr marL="355600" marR="50165" indent="-342900">
              <a:lnSpc>
                <a:spcPct val="100000"/>
              </a:lnSpc>
              <a:spcBef>
                <a:spcPts val="770"/>
              </a:spcBef>
              <a:buFont typeface="Arial"/>
              <a:buChar char="•"/>
              <a:tabLst>
                <a:tab pos="354965" algn="l"/>
                <a:tab pos="355600" algn="l"/>
              </a:tabLst>
            </a:pPr>
            <a:r>
              <a:rPr sz="3200" spc="-40" dirty="0">
                <a:latin typeface="Carlito"/>
                <a:cs typeface="Carlito"/>
              </a:rPr>
              <a:t>Moreover, </a:t>
            </a:r>
            <a:r>
              <a:rPr sz="3200" b="1" spc="-15" dirty="0">
                <a:solidFill>
                  <a:srgbClr val="3333FF"/>
                </a:solidFill>
                <a:latin typeface="Carlito"/>
                <a:cs typeface="Carlito"/>
              </a:rPr>
              <a:t>care </a:t>
            </a:r>
            <a:r>
              <a:rPr sz="3200" b="1" dirty="0">
                <a:solidFill>
                  <a:srgbClr val="3333FF"/>
                </a:solidFill>
                <a:latin typeface="Carlito"/>
                <a:cs typeface="Carlito"/>
              </a:rPr>
              <a:t>should be </a:t>
            </a:r>
            <a:r>
              <a:rPr sz="3200" b="1" spc="-25" dirty="0">
                <a:solidFill>
                  <a:srgbClr val="3333FF"/>
                </a:solidFill>
                <a:latin typeface="Carlito"/>
                <a:cs typeface="Carlito"/>
              </a:rPr>
              <a:t>taken </a:t>
            </a:r>
            <a:r>
              <a:rPr sz="3200" spc="-25" dirty="0">
                <a:latin typeface="Carlito"/>
                <a:cs typeface="Carlito"/>
              </a:rPr>
              <a:t>to </a:t>
            </a:r>
            <a:r>
              <a:rPr sz="3200" spc="-10" dirty="0">
                <a:latin typeface="Carlito"/>
                <a:cs typeface="Carlito"/>
              </a:rPr>
              <a:t>ensure  </a:t>
            </a:r>
            <a:r>
              <a:rPr sz="3200" spc="-5" dirty="0">
                <a:latin typeface="Carlito"/>
                <a:cs typeface="Carlito"/>
              </a:rPr>
              <a:t>that </a:t>
            </a:r>
            <a:r>
              <a:rPr sz="3200" dirty="0">
                <a:latin typeface="Carlito"/>
                <a:cs typeface="Carlito"/>
              </a:rPr>
              <a:t>the </a:t>
            </a:r>
            <a:r>
              <a:rPr sz="3200" b="1" spc="-5" dirty="0">
                <a:solidFill>
                  <a:srgbClr val="3333FF"/>
                </a:solidFill>
                <a:latin typeface="Carlito"/>
                <a:cs typeface="Carlito"/>
              </a:rPr>
              <a:t>flow </a:t>
            </a:r>
            <a:r>
              <a:rPr sz="3200" b="1" dirty="0">
                <a:solidFill>
                  <a:srgbClr val="3333FF"/>
                </a:solidFill>
                <a:latin typeface="Carlito"/>
                <a:cs typeface="Carlito"/>
              </a:rPr>
              <a:t>is not </a:t>
            </a:r>
            <a:r>
              <a:rPr sz="3200" b="1" spc="-10" dirty="0">
                <a:solidFill>
                  <a:srgbClr val="3333FF"/>
                </a:solidFill>
                <a:latin typeface="Carlito"/>
                <a:cs typeface="Carlito"/>
              </a:rPr>
              <a:t>brought </a:t>
            </a:r>
            <a:r>
              <a:rPr sz="3200" b="1" dirty="0">
                <a:solidFill>
                  <a:srgbClr val="3333FF"/>
                </a:solidFill>
                <a:latin typeface="Carlito"/>
                <a:cs typeface="Carlito"/>
              </a:rPr>
              <a:t>about </a:t>
            </a:r>
            <a:r>
              <a:rPr sz="3200" b="1" spc="-5" dirty="0">
                <a:solidFill>
                  <a:srgbClr val="3333FF"/>
                </a:solidFill>
                <a:latin typeface="Carlito"/>
                <a:cs typeface="Carlito"/>
              </a:rPr>
              <a:t>through</a:t>
            </a:r>
            <a:r>
              <a:rPr sz="3200" b="1" spc="-110" dirty="0">
                <a:solidFill>
                  <a:srgbClr val="3333FF"/>
                </a:solidFill>
                <a:latin typeface="Carlito"/>
                <a:cs typeface="Carlito"/>
              </a:rPr>
              <a:t> </a:t>
            </a:r>
            <a:r>
              <a:rPr sz="3200" b="1" dirty="0">
                <a:solidFill>
                  <a:srgbClr val="3333FF"/>
                </a:solidFill>
                <a:latin typeface="Carlito"/>
                <a:cs typeface="Carlito"/>
              </a:rPr>
              <a:t>a  </a:t>
            </a:r>
            <a:r>
              <a:rPr sz="3200" b="1" spc="-15" dirty="0">
                <a:solidFill>
                  <a:srgbClr val="3333FF"/>
                </a:solidFill>
                <a:latin typeface="Carlito"/>
                <a:cs typeface="Carlito"/>
              </a:rPr>
              <a:t>forced</a:t>
            </a:r>
            <a:r>
              <a:rPr sz="3200" spc="-15" dirty="0">
                <a:latin typeface="Carlito"/>
                <a:cs typeface="Carlito"/>
              </a:rPr>
              <a:t>/deliberate </a:t>
            </a:r>
            <a:r>
              <a:rPr sz="3200" spc="-10" dirty="0">
                <a:latin typeface="Carlito"/>
                <a:cs typeface="Carlito"/>
              </a:rPr>
              <a:t>use </a:t>
            </a:r>
            <a:r>
              <a:rPr sz="3200" dirty="0">
                <a:latin typeface="Carlito"/>
                <a:cs typeface="Carlito"/>
              </a:rPr>
              <a:t>of </a:t>
            </a:r>
            <a:r>
              <a:rPr sz="3200" spc="-10" dirty="0">
                <a:latin typeface="Carlito"/>
                <a:cs typeface="Carlito"/>
              </a:rPr>
              <a:t>connectives </a:t>
            </a:r>
            <a:r>
              <a:rPr sz="3200" dirty="0">
                <a:latin typeface="Carlito"/>
                <a:cs typeface="Carlito"/>
              </a:rPr>
              <a:t>, as </a:t>
            </a:r>
            <a:r>
              <a:rPr sz="3200" spc="-5" dirty="0">
                <a:latin typeface="Carlito"/>
                <a:cs typeface="Carlito"/>
              </a:rPr>
              <a:t>this  </a:t>
            </a:r>
            <a:r>
              <a:rPr sz="3200" spc="-30" dirty="0">
                <a:latin typeface="Carlito"/>
                <a:cs typeface="Carlito"/>
              </a:rPr>
              <a:t>make </a:t>
            </a:r>
            <a:r>
              <a:rPr sz="3200" dirty="0">
                <a:latin typeface="Carlito"/>
                <a:cs typeface="Carlito"/>
              </a:rPr>
              <a:t>the </a:t>
            </a:r>
            <a:r>
              <a:rPr sz="3200" spc="-5" dirty="0">
                <a:latin typeface="Carlito"/>
                <a:cs typeface="Carlito"/>
              </a:rPr>
              <a:t>piece </a:t>
            </a:r>
            <a:r>
              <a:rPr sz="3200" spc="-10" dirty="0">
                <a:latin typeface="Carlito"/>
                <a:cs typeface="Carlito"/>
              </a:rPr>
              <a:t>extremely </a:t>
            </a:r>
            <a:r>
              <a:rPr sz="3200" spc="-15" dirty="0">
                <a:latin typeface="Carlito"/>
                <a:cs typeface="Carlito"/>
              </a:rPr>
              <a:t>uninteresting </a:t>
            </a:r>
            <a:r>
              <a:rPr sz="3200" dirty="0">
                <a:latin typeface="Carlito"/>
                <a:cs typeface="Carlito"/>
              </a:rPr>
              <a:t>and  </a:t>
            </a:r>
            <a:r>
              <a:rPr sz="3200" spc="-5" dirty="0">
                <a:latin typeface="Carlito"/>
                <a:cs typeface="Carlito"/>
              </a:rPr>
              <a:t>artificial.</a:t>
            </a:r>
            <a:endParaRPr sz="3200">
              <a:latin typeface="Carlito"/>
              <a:cs typeface="Carlito"/>
            </a:endParaRPr>
          </a:p>
        </p:txBody>
      </p:sp>
    </p:spTree>
    <p:extLst>
      <p:ext uri="{BB962C8B-B14F-4D97-AF65-F5344CB8AC3E}">
        <p14:creationId xmlns:p14="http://schemas.microsoft.com/office/powerpoint/2010/main" val="36827742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4FA8F09-4F29-42FD-A70A-E2D0EE9A8DF9}"/>
              </a:ext>
            </a:extLst>
          </p:cNvPr>
          <p:cNvSpPr txBox="1"/>
          <p:nvPr/>
        </p:nvSpPr>
        <p:spPr>
          <a:xfrm>
            <a:off x="535940" y="807465"/>
            <a:ext cx="8002905" cy="5121910"/>
          </a:xfrm>
          <a:prstGeom prst="rect">
            <a:avLst/>
          </a:prstGeom>
        </p:spPr>
        <p:txBody>
          <a:bodyPr vert="horz" wrap="square" lIns="0" tIns="13335" rIns="0" bIns="0" rtlCol="0">
            <a:spAutoFit/>
          </a:bodyPr>
          <a:lstStyle/>
          <a:p>
            <a:pPr marL="1825625" marR="950594" indent="-952500">
              <a:lnSpc>
                <a:spcPct val="100000"/>
              </a:lnSpc>
              <a:spcBef>
                <a:spcPts val="105"/>
              </a:spcBef>
            </a:pPr>
            <a:r>
              <a:rPr sz="3200" b="1" spc="-5" dirty="0">
                <a:solidFill>
                  <a:srgbClr val="CC00FF"/>
                </a:solidFill>
                <a:latin typeface="Carlito"/>
                <a:cs typeface="Carlito"/>
              </a:rPr>
              <a:t>4. TEMPERING THE </a:t>
            </a:r>
            <a:r>
              <a:rPr sz="3200" b="1" spc="-10" dirty="0">
                <a:solidFill>
                  <a:srgbClr val="CC00FF"/>
                </a:solidFill>
                <a:latin typeface="Carlito"/>
                <a:cs typeface="Carlito"/>
              </a:rPr>
              <a:t>CONTENT </a:t>
            </a:r>
            <a:r>
              <a:rPr sz="3200" b="1" dirty="0">
                <a:solidFill>
                  <a:srgbClr val="CC00FF"/>
                </a:solidFill>
                <a:latin typeface="Carlito"/>
                <a:cs typeface="Carlito"/>
              </a:rPr>
              <a:t>AS </a:t>
            </a:r>
            <a:r>
              <a:rPr sz="3200" b="1" spc="-5" dirty="0">
                <a:solidFill>
                  <a:srgbClr val="CC00FF"/>
                </a:solidFill>
                <a:latin typeface="Carlito"/>
                <a:cs typeface="Carlito"/>
              </a:rPr>
              <a:t>PER  THE </a:t>
            </a:r>
            <a:r>
              <a:rPr sz="3200" b="1" dirty="0">
                <a:solidFill>
                  <a:srgbClr val="CC00FF"/>
                </a:solidFill>
                <a:latin typeface="Carlito"/>
                <a:cs typeface="Carlito"/>
              </a:rPr>
              <a:t>LEVEL </a:t>
            </a:r>
            <a:r>
              <a:rPr sz="3200" b="1" spc="-5" dirty="0">
                <a:solidFill>
                  <a:srgbClr val="CC00FF"/>
                </a:solidFill>
                <a:latin typeface="Carlito"/>
                <a:cs typeface="Carlito"/>
              </a:rPr>
              <a:t>OF</a:t>
            </a:r>
            <a:r>
              <a:rPr sz="3200" b="1" spc="-20" dirty="0">
                <a:solidFill>
                  <a:srgbClr val="CC00FF"/>
                </a:solidFill>
                <a:latin typeface="Carlito"/>
                <a:cs typeface="Carlito"/>
              </a:rPr>
              <a:t> </a:t>
            </a:r>
            <a:r>
              <a:rPr sz="3200" b="1" spc="-10" dirty="0">
                <a:solidFill>
                  <a:srgbClr val="CC00FF"/>
                </a:solidFill>
                <a:latin typeface="Carlito"/>
                <a:cs typeface="Carlito"/>
              </a:rPr>
              <a:t>FORMALITY</a:t>
            </a:r>
            <a:endParaRPr sz="3200">
              <a:latin typeface="Carlito"/>
              <a:cs typeface="Carlito"/>
            </a:endParaRPr>
          </a:p>
          <a:p>
            <a:pPr>
              <a:lnSpc>
                <a:spcPct val="100000"/>
              </a:lnSpc>
              <a:spcBef>
                <a:spcPts val="50"/>
              </a:spcBef>
            </a:pPr>
            <a:endParaRPr sz="3250">
              <a:latin typeface="Carlito"/>
              <a:cs typeface="Carlito"/>
            </a:endParaRPr>
          </a:p>
          <a:p>
            <a:pPr marL="355600" marR="5080" indent="-342900">
              <a:lnSpc>
                <a:spcPct val="90000"/>
              </a:lnSpc>
              <a:spcBef>
                <a:spcPts val="5"/>
              </a:spcBef>
              <a:buFont typeface="Arial"/>
              <a:buChar char="•"/>
              <a:tabLst>
                <a:tab pos="354965" algn="l"/>
                <a:tab pos="355600" algn="l"/>
              </a:tabLst>
            </a:pPr>
            <a:r>
              <a:rPr sz="3200" spc="-5" dirty="0">
                <a:latin typeface="Carlito"/>
                <a:cs typeface="Carlito"/>
              </a:rPr>
              <a:t>The </a:t>
            </a:r>
            <a:r>
              <a:rPr sz="3200" spc="-10" dirty="0">
                <a:latin typeface="Carlito"/>
                <a:cs typeface="Carlito"/>
              </a:rPr>
              <a:t>level </a:t>
            </a:r>
            <a:r>
              <a:rPr sz="3200" spc="-5" dirty="0">
                <a:latin typeface="Carlito"/>
                <a:cs typeface="Carlito"/>
              </a:rPr>
              <a:t>of </a:t>
            </a:r>
            <a:r>
              <a:rPr sz="3200" spc="-10" dirty="0">
                <a:latin typeface="Carlito"/>
                <a:cs typeface="Carlito"/>
              </a:rPr>
              <a:t>formality </a:t>
            </a:r>
            <a:r>
              <a:rPr sz="3200" spc="-5" dirty="0">
                <a:latin typeface="Carlito"/>
                <a:cs typeface="Carlito"/>
              </a:rPr>
              <a:t>that </a:t>
            </a:r>
            <a:r>
              <a:rPr sz="3200" dirty="0">
                <a:latin typeface="Carlito"/>
                <a:cs typeface="Carlito"/>
              </a:rPr>
              <a:t>is </a:t>
            </a:r>
            <a:r>
              <a:rPr sz="3200" spc="-10" dirty="0">
                <a:latin typeface="Carlito"/>
                <a:cs typeface="Carlito"/>
              </a:rPr>
              <a:t>shared </a:t>
            </a:r>
            <a:r>
              <a:rPr sz="3200" b="1" spc="-10" dirty="0">
                <a:solidFill>
                  <a:srgbClr val="3333FF"/>
                </a:solidFill>
                <a:latin typeface="Carlito"/>
                <a:cs typeface="Carlito"/>
              </a:rPr>
              <a:t>between  </a:t>
            </a:r>
            <a:r>
              <a:rPr sz="3200" b="1" dirty="0">
                <a:solidFill>
                  <a:srgbClr val="3333FF"/>
                </a:solidFill>
                <a:latin typeface="Carlito"/>
                <a:cs typeface="Carlito"/>
              </a:rPr>
              <a:t>the sender and </a:t>
            </a:r>
            <a:r>
              <a:rPr sz="3200" b="1" spc="-10" dirty="0">
                <a:solidFill>
                  <a:srgbClr val="3333FF"/>
                </a:solidFill>
                <a:latin typeface="Carlito"/>
                <a:cs typeface="Carlito"/>
              </a:rPr>
              <a:t>receiver </a:t>
            </a:r>
            <a:r>
              <a:rPr sz="3200" spc="-5" dirty="0">
                <a:latin typeface="Carlito"/>
                <a:cs typeface="Carlito"/>
              </a:rPr>
              <a:t>should </a:t>
            </a:r>
            <a:r>
              <a:rPr sz="3200" spc="-10" dirty="0">
                <a:latin typeface="Carlito"/>
                <a:cs typeface="Carlito"/>
              </a:rPr>
              <a:t>define </a:t>
            </a:r>
            <a:r>
              <a:rPr sz="3200" dirty="0">
                <a:latin typeface="Carlito"/>
                <a:cs typeface="Carlito"/>
              </a:rPr>
              <a:t>the </a:t>
            </a:r>
            <a:r>
              <a:rPr sz="3200" spc="-5" dirty="0">
                <a:latin typeface="Carlito"/>
                <a:cs typeface="Carlito"/>
              </a:rPr>
              <a:t>use  </a:t>
            </a:r>
            <a:r>
              <a:rPr sz="3200" dirty="0">
                <a:latin typeface="Carlito"/>
                <a:cs typeface="Carlito"/>
              </a:rPr>
              <a:t>of </a:t>
            </a:r>
            <a:r>
              <a:rPr sz="3200" spc="-10" dirty="0">
                <a:latin typeface="Carlito"/>
                <a:cs typeface="Carlito"/>
              </a:rPr>
              <a:t>salutations, </a:t>
            </a:r>
            <a:r>
              <a:rPr sz="3200" dirty="0">
                <a:latin typeface="Carlito"/>
                <a:cs typeface="Carlito"/>
              </a:rPr>
              <a:t>the </a:t>
            </a:r>
            <a:r>
              <a:rPr sz="3200" spc="-25" dirty="0">
                <a:latin typeface="Carlito"/>
                <a:cs typeface="Carlito"/>
              </a:rPr>
              <a:t>vocabulary, </a:t>
            </a:r>
            <a:r>
              <a:rPr sz="3200" dirty="0">
                <a:latin typeface="Carlito"/>
                <a:cs typeface="Carlito"/>
              </a:rPr>
              <a:t>the </a:t>
            </a:r>
            <a:r>
              <a:rPr sz="3200" spc="-15" dirty="0">
                <a:latin typeface="Carlito"/>
                <a:cs typeface="Carlito"/>
              </a:rPr>
              <a:t>content,  </a:t>
            </a:r>
            <a:r>
              <a:rPr sz="3200" dirty="0">
                <a:latin typeface="Carlito"/>
                <a:cs typeface="Carlito"/>
              </a:rPr>
              <a:t>the </a:t>
            </a:r>
            <a:r>
              <a:rPr sz="3200" spc="-20" dirty="0">
                <a:latin typeface="Carlito"/>
                <a:cs typeface="Carlito"/>
              </a:rPr>
              <a:t>format </a:t>
            </a:r>
            <a:r>
              <a:rPr sz="3200" dirty="0">
                <a:latin typeface="Carlito"/>
                <a:cs typeface="Carlito"/>
              </a:rPr>
              <a:t>and </a:t>
            </a:r>
            <a:r>
              <a:rPr sz="3200" spc="-10" dirty="0">
                <a:latin typeface="Carlito"/>
                <a:cs typeface="Carlito"/>
              </a:rPr>
              <a:t>even </a:t>
            </a:r>
            <a:r>
              <a:rPr sz="3200" dirty="0">
                <a:latin typeface="Carlito"/>
                <a:cs typeface="Carlito"/>
              </a:rPr>
              <a:t>the</a:t>
            </a:r>
            <a:r>
              <a:rPr sz="3200" spc="35" dirty="0">
                <a:latin typeface="Carlito"/>
                <a:cs typeface="Carlito"/>
              </a:rPr>
              <a:t> </a:t>
            </a:r>
            <a:r>
              <a:rPr sz="3200" dirty="0">
                <a:latin typeface="Carlito"/>
                <a:cs typeface="Carlito"/>
              </a:rPr>
              <a:t>medium.</a:t>
            </a:r>
            <a:endParaRPr sz="3200">
              <a:latin typeface="Carlito"/>
              <a:cs typeface="Carlito"/>
            </a:endParaRPr>
          </a:p>
          <a:p>
            <a:pPr marL="355600" marR="46355" indent="-342900">
              <a:lnSpc>
                <a:spcPct val="90000"/>
              </a:lnSpc>
              <a:spcBef>
                <a:spcPts val="765"/>
              </a:spcBef>
              <a:buFont typeface="Arial"/>
              <a:buChar char="•"/>
              <a:tabLst>
                <a:tab pos="354965" algn="l"/>
                <a:tab pos="355600" algn="l"/>
              </a:tabLst>
            </a:pPr>
            <a:r>
              <a:rPr sz="3200" spc="-5" dirty="0">
                <a:latin typeface="Carlito"/>
                <a:cs typeface="Carlito"/>
              </a:rPr>
              <a:t>Though not </a:t>
            </a:r>
            <a:r>
              <a:rPr sz="3200" spc="-15" dirty="0">
                <a:latin typeface="Carlito"/>
                <a:cs typeface="Carlito"/>
              </a:rPr>
              <a:t>integral </a:t>
            </a:r>
            <a:r>
              <a:rPr sz="3200" spc="-20" dirty="0">
                <a:latin typeface="Carlito"/>
                <a:cs typeface="Carlito"/>
              </a:rPr>
              <a:t>to </a:t>
            </a:r>
            <a:r>
              <a:rPr sz="3200" dirty="0">
                <a:latin typeface="Carlito"/>
                <a:cs typeface="Carlito"/>
              </a:rPr>
              <a:t>the </a:t>
            </a:r>
            <a:r>
              <a:rPr sz="3200" spc="-20" dirty="0">
                <a:latin typeface="Carlito"/>
                <a:cs typeface="Carlito"/>
              </a:rPr>
              <a:t>matter  </a:t>
            </a:r>
            <a:r>
              <a:rPr sz="3200" spc="-10" dirty="0">
                <a:latin typeface="Carlito"/>
                <a:cs typeface="Carlito"/>
              </a:rPr>
              <a:t>communicated, </a:t>
            </a:r>
            <a:r>
              <a:rPr sz="3200" dirty="0">
                <a:latin typeface="Carlito"/>
                <a:cs typeface="Carlito"/>
              </a:rPr>
              <a:t>this </a:t>
            </a:r>
            <a:r>
              <a:rPr sz="3200" spc="-20" dirty="0">
                <a:latin typeface="Carlito"/>
                <a:cs typeface="Carlito"/>
              </a:rPr>
              <a:t>courtesy </a:t>
            </a:r>
            <a:r>
              <a:rPr sz="3200" spc="-5" dirty="0">
                <a:latin typeface="Carlito"/>
                <a:cs typeface="Carlito"/>
              </a:rPr>
              <a:t>helps </a:t>
            </a:r>
            <a:r>
              <a:rPr sz="3200" dirty="0">
                <a:latin typeface="Carlito"/>
                <a:cs typeface="Carlito"/>
              </a:rPr>
              <a:t>in </a:t>
            </a:r>
            <a:r>
              <a:rPr sz="3200" b="1" spc="-10" dirty="0">
                <a:solidFill>
                  <a:srgbClr val="3333FF"/>
                </a:solidFill>
                <a:latin typeface="Carlito"/>
                <a:cs typeface="Carlito"/>
              </a:rPr>
              <a:t>creating  </a:t>
            </a:r>
            <a:r>
              <a:rPr sz="3200" b="1" dirty="0">
                <a:solidFill>
                  <a:srgbClr val="3333FF"/>
                </a:solidFill>
                <a:latin typeface="Carlito"/>
                <a:cs typeface="Carlito"/>
              </a:rPr>
              <a:t>a balanced </a:t>
            </a:r>
            <a:r>
              <a:rPr sz="3200" b="1" spc="-5" dirty="0">
                <a:solidFill>
                  <a:srgbClr val="3333FF"/>
                </a:solidFill>
                <a:latin typeface="Carlito"/>
                <a:cs typeface="Carlito"/>
              </a:rPr>
              <a:t>impression </a:t>
            </a:r>
            <a:r>
              <a:rPr sz="3200" dirty="0">
                <a:latin typeface="Carlito"/>
                <a:cs typeface="Carlito"/>
              </a:rPr>
              <a:t>about the  </a:t>
            </a:r>
            <a:r>
              <a:rPr sz="3200" spc="-35" dirty="0">
                <a:latin typeface="Carlito"/>
                <a:cs typeface="Carlito"/>
              </a:rPr>
              <a:t>communicator.</a:t>
            </a:r>
            <a:endParaRPr sz="3200">
              <a:latin typeface="Carlito"/>
              <a:cs typeface="Carlito"/>
            </a:endParaRPr>
          </a:p>
        </p:txBody>
      </p:sp>
    </p:spTree>
    <p:extLst>
      <p:ext uri="{BB962C8B-B14F-4D97-AF65-F5344CB8AC3E}">
        <p14:creationId xmlns:p14="http://schemas.microsoft.com/office/powerpoint/2010/main" val="18885560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64F0D2B-C96C-49BC-9B5F-F81E142FEAE3}"/>
              </a:ext>
            </a:extLst>
          </p:cNvPr>
          <p:cNvSpPr txBox="1">
            <a:spLocks/>
          </p:cNvSpPr>
          <p:nvPr/>
        </p:nvSpPr>
        <p:spPr>
          <a:xfrm>
            <a:off x="541121" y="926337"/>
            <a:ext cx="768095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95"/>
              </a:spcBef>
            </a:pPr>
            <a:r>
              <a:rPr lang="en-US" sz="4000" b="1">
                <a:solidFill>
                  <a:srgbClr val="CC00FF"/>
                </a:solidFill>
                <a:latin typeface="Carlito"/>
                <a:cs typeface="Carlito"/>
              </a:rPr>
              <a:t>5. </a:t>
            </a:r>
            <a:r>
              <a:rPr lang="en-US" sz="4000" b="1" spc="-15">
                <a:solidFill>
                  <a:srgbClr val="CC00FF"/>
                </a:solidFill>
                <a:latin typeface="Carlito"/>
                <a:cs typeface="Carlito"/>
              </a:rPr>
              <a:t>STEERING </a:t>
            </a:r>
            <a:r>
              <a:rPr lang="en-US" sz="4000" b="1" spc="-20">
                <a:solidFill>
                  <a:srgbClr val="CC00FF"/>
                </a:solidFill>
                <a:latin typeface="Carlito"/>
                <a:cs typeface="Carlito"/>
              </a:rPr>
              <a:t>CLEAR </a:t>
            </a:r>
            <a:r>
              <a:rPr lang="en-US" sz="4000" b="1" spc="-5">
                <a:solidFill>
                  <a:srgbClr val="CC00FF"/>
                </a:solidFill>
                <a:latin typeface="Carlito"/>
                <a:cs typeface="Carlito"/>
              </a:rPr>
              <a:t>OF </a:t>
            </a:r>
            <a:r>
              <a:rPr lang="en-US" sz="4000" b="1" spc="-15">
                <a:solidFill>
                  <a:srgbClr val="CC00FF"/>
                </a:solidFill>
                <a:latin typeface="Carlito"/>
                <a:cs typeface="Carlito"/>
              </a:rPr>
              <a:t>SHORT </a:t>
            </a:r>
            <a:r>
              <a:rPr lang="en-US" sz="4000" b="1" spc="-10">
                <a:solidFill>
                  <a:srgbClr val="CC00FF"/>
                </a:solidFill>
                <a:latin typeface="Carlito"/>
                <a:cs typeface="Carlito"/>
              </a:rPr>
              <a:t>FORM</a:t>
            </a:r>
            <a:endParaRPr lang="en-US" sz="4000">
              <a:latin typeface="Carlito"/>
              <a:cs typeface="Carlito"/>
            </a:endParaRPr>
          </a:p>
        </p:txBody>
      </p:sp>
      <p:sp>
        <p:nvSpPr>
          <p:cNvPr id="3" name="object 3">
            <a:extLst>
              <a:ext uri="{FF2B5EF4-FFF2-40B4-BE49-F238E27FC236}">
                <a16:creationId xmlns:a16="http://schemas.microsoft.com/office/drawing/2014/main" id="{36FDFE56-D200-488B-B23A-09F58706188C}"/>
              </a:ext>
            </a:extLst>
          </p:cNvPr>
          <p:cNvSpPr txBox="1"/>
          <p:nvPr/>
        </p:nvSpPr>
        <p:spPr>
          <a:xfrm>
            <a:off x="612140" y="2138298"/>
            <a:ext cx="8023225" cy="3866515"/>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6235" algn="l"/>
              </a:tabLst>
            </a:pPr>
            <a:r>
              <a:rPr sz="3600" spc="-15" dirty="0">
                <a:latin typeface="Carlito"/>
                <a:cs typeface="Carlito"/>
              </a:rPr>
              <a:t>People </a:t>
            </a:r>
            <a:r>
              <a:rPr sz="3600" spc="-25" dirty="0">
                <a:latin typeface="Carlito"/>
                <a:cs typeface="Carlito"/>
              </a:rPr>
              <a:t>may </a:t>
            </a:r>
            <a:r>
              <a:rPr sz="3600" spc="-5" dirty="0">
                <a:latin typeface="Carlito"/>
                <a:cs typeface="Carlito"/>
              </a:rPr>
              <a:t>not be </a:t>
            </a:r>
            <a:r>
              <a:rPr sz="3600" spc="-25" dirty="0">
                <a:latin typeface="Carlito"/>
                <a:cs typeface="Carlito"/>
              </a:rPr>
              <a:t>aware </a:t>
            </a:r>
            <a:r>
              <a:rPr sz="3600" spc="-5" dirty="0">
                <a:latin typeface="Carlito"/>
                <a:cs typeface="Carlito"/>
              </a:rPr>
              <a:t>of </a:t>
            </a:r>
            <a:r>
              <a:rPr sz="3600" dirty="0">
                <a:latin typeface="Carlito"/>
                <a:cs typeface="Carlito"/>
              </a:rPr>
              <a:t>the </a:t>
            </a:r>
            <a:r>
              <a:rPr sz="3600" b="1" spc="-5" dirty="0">
                <a:solidFill>
                  <a:srgbClr val="3333FF"/>
                </a:solidFill>
                <a:latin typeface="Carlito"/>
                <a:cs typeface="Carlito"/>
              </a:rPr>
              <a:t>meaning  </a:t>
            </a:r>
            <a:r>
              <a:rPr sz="3600" b="1" dirty="0">
                <a:solidFill>
                  <a:srgbClr val="3333FF"/>
                </a:solidFill>
                <a:latin typeface="Carlito"/>
                <a:cs typeface="Carlito"/>
              </a:rPr>
              <a:t>of </a:t>
            </a:r>
            <a:r>
              <a:rPr sz="3600" b="1" spc="-10" dirty="0">
                <a:solidFill>
                  <a:srgbClr val="3333FF"/>
                </a:solidFill>
                <a:latin typeface="Carlito"/>
                <a:cs typeface="Carlito"/>
              </a:rPr>
              <a:t>various </a:t>
            </a:r>
            <a:r>
              <a:rPr sz="3600" b="1" dirty="0">
                <a:solidFill>
                  <a:srgbClr val="3333FF"/>
                </a:solidFill>
                <a:latin typeface="Carlito"/>
                <a:cs typeface="Carlito"/>
              </a:rPr>
              <a:t>short </a:t>
            </a:r>
            <a:r>
              <a:rPr sz="3600" b="1" spc="-15" dirty="0">
                <a:solidFill>
                  <a:srgbClr val="3333FF"/>
                </a:solidFill>
                <a:latin typeface="Carlito"/>
                <a:cs typeface="Carlito"/>
              </a:rPr>
              <a:t>forms </a:t>
            </a:r>
            <a:r>
              <a:rPr sz="3600" dirty="0">
                <a:latin typeface="Carlito"/>
                <a:cs typeface="Carlito"/>
              </a:rPr>
              <a:t>and </a:t>
            </a:r>
            <a:r>
              <a:rPr sz="3600" spc="-25" dirty="0">
                <a:latin typeface="Carlito"/>
                <a:cs typeface="Carlito"/>
              </a:rPr>
              <a:t>may </a:t>
            </a:r>
            <a:r>
              <a:rPr sz="3600" spc="-5" dirty="0">
                <a:latin typeface="Carlito"/>
                <a:cs typeface="Carlito"/>
              </a:rPr>
              <a:t>thus find  </a:t>
            </a:r>
            <a:r>
              <a:rPr sz="3600" dirty="0">
                <a:latin typeface="Carlito"/>
                <a:cs typeface="Carlito"/>
              </a:rPr>
              <a:t>it </a:t>
            </a:r>
            <a:r>
              <a:rPr sz="3600" spc="-10" dirty="0">
                <a:latin typeface="Carlito"/>
                <a:cs typeface="Carlito"/>
              </a:rPr>
              <a:t>difficult </a:t>
            </a:r>
            <a:r>
              <a:rPr sz="3600" spc="-25" dirty="0">
                <a:latin typeface="Carlito"/>
                <a:cs typeface="Carlito"/>
              </a:rPr>
              <a:t>to </a:t>
            </a:r>
            <a:r>
              <a:rPr sz="3600" spc="-20" dirty="0">
                <a:latin typeface="Carlito"/>
                <a:cs typeface="Carlito"/>
              </a:rPr>
              <a:t>interpret </a:t>
            </a:r>
            <a:r>
              <a:rPr sz="3600" dirty="0">
                <a:latin typeface="Carlito"/>
                <a:cs typeface="Carlito"/>
              </a:rPr>
              <a:t>them. </a:t>
            </a:r>
            <a:r>
              <a:rPr sz="3600" spc="-50" dirty="0">
                <a:latin typeface="Carlito"/>
                <a:cs typeface="Carlito"/>
              </a:rPr>
              <a:t>Moreover,  </a:t>
            </a:r>
            <a:r>
              <a:rPr sz="3600" spc="-5" dirty="0">
                <a:latin typeface="Carlito"/>
                <a:cs typeface="Carlito"/>
              </a:rPr>
              <a:t>short </a:t>
            </a:r>
            <a:r>
              <a:rPr sz="3600" spc="-20" dirty="0">
                <a:latin typeface="Carlito"/>
                <a:cs typeface="Carlito"/>
              </a:rPr>
              <a:t>forms </a:t>
            </a:r>
            <a:r>
              <a:rPr sz="3600" spc="-10" dirty="0">
                <a:latin typeface="Carlito"/>
                <a:cs typeface="Carlito"/>
              </a:rPr>
              <a:t>can </a:t>
            </a:r>
            <a:r>
              <a:rPr sz="3600" spc="-20" dirty="0">
                <a:latin typeface="Carlito"/>
                <a:cs typeface="Carlito"/>
              </a:rPr>
              <a:t>at </a:t>
            </a:r>
            <a:r>
              <a:rPr sz="3600" dirty="0">
                <a:latin typeface="Carlito"/>
                <a:cs typeface="Carlito"/>
              </a:rPr>
              <a:t>time </a:t>
            </a:r>
            <a:r>
              <a:rPr sz="3600" spc="-5" dirty="0">
                <a:latin typeface="Carlito"/>
                <a:cs typeface="Carlito"/>
              </a:rPr>
              <a:t>be </a:t>
            </a:r>
            <a:r>
              <a:rPr sz="3600" spc="-10" dirty="0">
                <a:latin typeface="Carlito"/>
                <a:cs typeface="Carlito"/>
              </a:rPr>
              <a:t>culture  </a:t>
            </a:r>
            <a:r>
              <a:rPr sz="3600" spc="-5" dirty="0">
                <a:latin typeface="Carlito"/>
                <a:cs typeface="Carlito"/>
              </a:rPr>
              <a:t>specific or </a:t>
            </a:r>
            <a:r>
              <a:rPr sz="3600" spc="-15" dirty="0">
                <a:latin typeface="Carlito"/>
                <a:cs typeface="Carlito"/>
              </a:rPr>
              <a:t>even </a:t>
            </a:r>
            <a:r>
              <a:rPr sz="3600" spc="-20" dirty="0">
                <a:latin typeface="Carlito"/>
                <a:cs typeface="Carlito"/>
              </a:rPr>
              <a:t>organization </a:t>
            </a:r>
            <a:r>
              <a:rPr sz="3600" spc="-5" dirty="0">
                <a:latin typeface="Carlito"/>
                <a:cs typeface="Carlito"/>
              </a:rPr>
              <a:t>specific </a:t>
            </a:r>
            <a:r>
              <a:rPr sz="3600" dirty="0">
                <a:latin typeface="Carlito"/>
                <a:cs typeface="Carlito"/>
              </a:rPr>
              <a:t>and  </a:t>
            </a:r>
            <a:r>
              <a:rPr sz="3600" spc="-25" dirty="0">
                <a:latin typeface="Carlito"/>
                <a:cs typeface="Carlito"/>
              </a:rPr>
              <a:t>may </a:t>
            </a:r>
            <a:r>
              <a:rPr sz="3600" spc="-10" dirty="0">
                <a:latin typeface="Carlito"/>
                <a:cs typeface="Carlito"/>
              </a:rPr>
              <a:t>thus </a:t>
            </a:r>
            <a:r>
              <a:rPr sz="3600" spc="-5" dirty="0">
                <a:latin typeface="Carlito"/>
                <a:cs typeface="Carlito"/>
              </a:rPr>
              <a:t>unnecessarily </a:t>
            </a:r>
            <a:r>
              <a:rPr sz="3600" spc="-15" dirty="0">
                <a:latin typeface="Carlito"/>
                <a:cs typeface="Carlito"/>
              </a:rPr>
              <a:t>complicate </a:t>
            </a:r>
            <a:r>
              <a:rPr sz="3600" dirty="0">
                <a:latin typeface="Carlito"/>
                <a:cs typeface="Carlito"/>
              </a:rPr>
              <a:t>the  </a:t>
            </a:r>
            <a:r>
              <a:rPr sz="3600" spc="-10" dirty="0">
                <a:latin typeface="Carlito"/>
                <a:cs typeface="Carlito"/>
              </a:rPr>
              <a:t>communication.</a:t>
            </a:r>
            <a:endParaRPr sz="3600" dirty="0">
              <a:latin typeface="Carlito"/>
              <a:cs typeface="Carlito"/>
            </a:endParaRPr>
          </a:p>
        </p:txBody>
      </p:sp>
    </p:spTree>
    <p:extLst>
      <p:ext uri="{BB962C8B-B14F-4D97-AF65-F5344CB8AC3E}">
        <p14:creationId xmlns:p14="http://schemas.microsoft.com/office/powerpoint/2010/main" val="579369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Graphic 6" descr="Headphones">
            <a:extLst>
              <a:ext uri="{FF2B5EF4-FFF2-40B4-BE49-F238E27FC236}">
                <a16:creationId xmlns:a16="http://schemas.microsoft.com/office/drawing/2014/main" id="{2DBAAAEC-8712-4ED6-958B-B62369A987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99" y="2835777"/>
            <a:ext cx="3307372" cy="3307372"/>
          </a:xfrm>
          <a:prstGeom prst="rect">
            <a:avLst/>
          </a:prstGeom>
        </p:spPr>
      </p:pic>
      <p:sp>
        <p:nvSpPr>
          <p:cNvPr id="55" name="object 41">
            <a:extLst>
              <a:ext uri="{FF2B5EF4-FFF2-40B4-BE49-F238E27FC236}">
                <a16:creationId xmlns:a16="http://schemas.microsoft.com/office/drawing/2014/main" id="{868912C8-4C48-4EB2-AFE2-D07FA6EA6261}"/>
              </a:ext>
            </a:extLst>
          </p:cNvPr>
          <p:cNvSpPr txBox="1"/>
          <p:nvPr/>
        </p:nvSpPr>
        <p:spPr>
          <a:xfrm>
            <a:off x="6248406" y="2971800"/>
            <a:ext cx="3200400" cy="533400"/>
          </a:xfrm>
          <a:prstGeom prst="rect">
            <a:avLst/>
          </a:prstGeom>
          <a:solidFill>
            <a:srgbClr val="CCFFCC"/>
          </a:solidFill>
          <a:ln w="9344">
            <a:solidFill>
              <a:srgbClr val="000000"/>
            </a:solidFill>
          </a:ln>
        </p:spPr>
        <p:txBody>
          <a:bodyPr vert="horz" wrap="square" lIns="0" tIns="53340" rIns="0" bIns="0" rtlCol="0">
            <a:spAutoFit/>
          </a:bodyPr>
          <a:lstStyle/>
          <a:p>
            <a:pPr marL="589280">
              <a:lnSpc>
                <a:spcPct val="100000"/>
              </a:lnSpc>
              <a:spcBef>
                <a:spcPts val="420"/>
              </a:spcBef>
            </a:pPr>
            <a:r>
              <a:rPr sz="2800" b="1" spc="-5" dirty="0">
                <a:latin typeface="Tahoma"/>
                <a:cs typeface="Tahoma"/>
              </a:rPr>
              <a:t>LISTENING</a:t>
            </a:r>
            <a:endParaRPr sz="2800" dirty="0">
              <a:latin typeface="Tahoma"/>
              <a:cs typeface="Tahoma"/>
            </a:endParaRPr>
          </a:p>
        </p:txBody>
      </p:sp>
      <p:sp>
        <p:nvSpPr>
          <p:cNvPr id="56" name="object 42">
            <a:extLst>
              <a:ext uri="{FF2B5EF4-FFF2-40B4-BE49-F238E27FC236}">
                <a16:creationId xmlns:a16="http://schemas.microsoft.com/office/drawing/2014/main" id="{815CF67E-BE1E-400B-B7B0-7829D070631C}"/>
              </a:ext>
            </a:extLst>
          </p:cNvPr>
          <p:cNvSpPr txBox="1"/>
          <p:nvPr/>
        </p:nvSpPr>
        <p:spPr>
          <a:xfrm>
            <a:off x="6248406" y="3962400"/>
            <a:ext cx="3200400" cy="533400"/>
          </a:xfrm>
          <a:prstGeom prst="rect">
            <a:avLst/>
          </a:prstGeom>
          <a:solidFill>
            <a:srgbClr val="CCFFCC"/>
          </a:solidFill>
          <a:ln w="9344">
            <a:solidFill>
              <a:srgbClr val="000000"/>
            </a:solidFill>
          </a:ln>
        </p:spPr>
        <p:txBody>
          <a:bodyPr vert="horz" wrap="square" lIns="0" tIns="53340" rIns="0" bIns="0" rtlCol="0">
            <a:spAutoFit/>
          </a:bodyPr>
          <a:lstStyle/>
          <a:p>
            <a:pPr marL="660400">
              <a:lnSpc>
                <a:spcPct val="100000"/>
              </a:lnSpc>
              <a:spcBef>
                <a:spcPts val="420"/>
              </a:spcBef>
            </a:pPr>
            <a:r>
              <a:rPr sz="2800" b="1" spc="-5" dirty="0">
                <a:latin typeface="Tahoma"/>
                <a:cs typeface="Tahoma"/>
              </a:rPr>
              <a:t>SPEAKING</a:t>
            </a:r>
            <a:endParaRPr sz="2800" dirty="0">
              <a:latin typeface="Tahoma"/>
              <a:cs typeface="Tahoma"/>
            </a:endParaRPr>
          </a:p>
        </p:txBody>
      </p:sp>
      <p:sp>
        <p:nvSpPr>
          <p:cNvPr id="57" name="object 43">
            <a:extLst>
              <a:ext uri="{FF2B5EF4-FFF2-40B4-BE49-F238E27FC236}">
                <a16:creationId xmlns:a16="http://schemas.microsoft.com/office/drawing/2014/main" id="{B8D842EF-296D-416C-AA8B-57FFD43F9104}"/>
              </a:ext>
            </a:extLst>
          </p:cNvPr>
          <p:cNvSpPr txBox="1"/>
          <p:nvPr/>
        </p:nvSpPr>
        <p:spPr>
          <a:xfrm>
            <a:off x="6248406" y="6096000"/>
            <a:ext cx="3200400" cy="533400"/>
          </a:xfrm>
          <a:prstGeom prst="rect">
            <a:avLst/>
          </a:prstGeom>
          <a:solidFill>
            <a:srgbClr val="CCFFCC"/>
          </a:solidFill>
          <a:ln w="9344">
            <a:solidFill>
              <a:srgbClr val="000000"/>
            </a:solidFill>
          </a:ln>
        </p:spPr>
        <p:txBody>
          <a:bodyPr vert="horz" wrap="square" lIns="0" tIns="53340" rIns="0" bIns="0" rtlCol="0">
            <a:spAutoFit/>
          </a:bodyPr>
          <a:lstStyle/>
          <a:p>
            <a:pPr marL="737870">
              <a:lnSpc>
                <a:spcPct val="100000"/>
              </a:lnSpc>
              <a:spcBef>
                <a:spcPts val="420"/>
              </a:spcBef>
            </a:pPr>
            <a:r>
              <a:rPr sz="2800" b="1" spc="-5" dirty="0">
                <a:latin typeface="Tahoma"/>
                <a:cs typeface="Tahoma"/>
              </a:rPr>
              <a:t>WRITING</a:t>
            </a:r>
            <a:endParaRPr sz="2800" dirty="0">
              <a:latin typeface="Tahoma"/>
              <a:cs typeface="Tahoma"/>
            </a:endParaRPr>
          </a:p>
        </p:txBody>
      </p:sp>
      <p:sp>
        <p:nvSpPr>
          <p:cNvPr id="58" name="object 44">
            <a:extLst>
              <a:ext uri="{FF2B5EF4-FFF2-40B4-BE49-F238E27FC236}">
                <a16:creationId xmlns:a16="http://schemas.microsoft.com/office/drawing/2014/main" id="{C3D552D7-B297-4AC7-BD44-C2815DD968DF}"/>
              </a:ext>
            </a:extLst>
          </p:cNvPr>
          <p:cNvSpPr txBox="1"/>
          <p:nvPr/>
        </p:nvSpPr>
        <p:spPr>
          <a:xfrm>
            <a:off x="6248406" y="5029200"/>
            <a:ext cx="3200400" cy="533400"/>
          </a:xfrm>
          <a:prstGeom prst="rect">
            <a:avLst/>
          </a:prstGeom>
          <a:solidFill>
            <a:srgbClr val="CCFFCC"/>
          </a:solidFill>
          <a:ln w="9344">
            <a:solidFill>
              <a:srgbClr val="000000"/>
            </a:solidFill>
          </a:ln>
        </p:spPr>
        <p:txBody>
          <a:bodyPr vert="horz" wrap="square" lIns="0" tIns="53340" rIns="0" bIns="0" rtlCol="0">
            <a:spAutoFit/>
          </a:bodyPr>
          <a:lstStyle/>
          <a:p>
            <a:pPr marL="750570">
              <a:lnSpc>
                <a:spcPct val="100000"/>
              </a:lnSpc>
              <a:spcBef>
                <a:spcPts val="420"/>
              </a:spcBef>
            </a:pPr>
            <a:r>
              <a:rPr sz="2800" b="1" spc="-5" dirty="0">
                <a:latin typeface="Tahoma"/>
                <a:cs typeface="Tahoma"/>
              </a:rPr>
              <a:t>READING</a:t>
            </a:r>
            <a:endParaRPr sz="2800" dirty="0">
              <a:latin typeface="Tahoma"/>
              <a:cs typeface="Tahoma"/>
            </a:endParaRPr>
          </a:p>
        </p:txBody>
      </p:sp>
      <p:sp>
        <p:nvSpPr>
          <p:cNvPr id="59" name="object 45">
            <a:extLst>
              <a:ext uri="{FF2B5EF4-FFF2-40B4-BE49-F238E27FC236}">
                <a16:creationId xmlns:a16="http://schemas.microsoft.com/office/drawing/2014/main" id="{D7F9943F-99E4-41B5-B9F0-99D6CA878587}"/>
              </a:ext>
            </a:extLst>
          </p:cNvPr>
          <p:cNvSpPr/>
          <p:nvPr/>
        </p:nvSpPr>
        <p:spPr>
          <a:xfrm>
            <a:off x="7734306" y="3505200"/>
            <a:ext cx="76200" cy="457200"/>
          </a:xfrm>
          <a:custGeom>
            <a:avLst/>
            <a:gdLst/>
            <a:ahLst/>
            <a:cxnLst/>
            <a:rect l="l" t="t" r="r" b="b"/>
            <a:pathLst>
              <a:path w="76200" h="457200">
                <a:moveTo>
                  <a:pt x="76200" y="382270"/>
                </a:moveTo>
                <a:lnTo>
                  <a:pt x="43180" y="382270"/>
                </a:lnTo>
                <a:lnTo>
                  <a:pt x="43180" y="0"/>
                </a:lnTo>
                <a:lnTo>
                  <a:pt x="33020" y="0"/>
                </a:lnTo>
                <a:lnTo>
                  <a:pt x="33020" y="382270"/>
                </a:lnTo>
                <a:lnTo>
                  <a:pt x="0" y="382270"/>
                </a:lnTo>
                <a:lnTo>
                  <a:pt x="38100" y="457200"/>
                </a:lnTo>
                <a:lnTo>
                  <a:pt x="76200" y="382270"/>
                </a:lnTo>
                <a:close/>
              </a:path>
            </a:pathLst>
          </a:custGeom>
          <a:solidFill>
            <a:srgbClr val="000000"/>
          </a:solidFill>
        </p:spPr>
        <p:txBody>
          <a:bodyPr wrap="square" lIns="0" tIns="0" rIns="0" bIns="0" rtlCol="0"/>
          <a:lstStyle/>
          <a:p>
            <a:endParaRPr dirty="0"/>
          </a:p>
        </p:txBody>
      </p:sp>
      <p:sp>
        <p:nvSpPr>
          <p:cNvPr id="60" name="object 46">
            <a:extLst>
              <a:ext uri="{FF2B5EF4-FFF2-40B4-BE49-F238E27FC236}">
                <a16:creationId xmlns:a16="http://schemas.microsoft.com/office/drawing/2014/main" id="{B7F7A644-D332-4223-ACA9-4B729A7BCF15}"/>
              </a:ext>
            </a:extLst>
          </p:cNvPr>
          <p:cNvSpPr/>
          <p:nvPr/>
        </p:nvSpPr>
        <p:spPr>
          <a:xfrm>
            <a:off x="7734306" y="4495800"/>
            <a:ext cx="76200" cy="533400"/>
          </a:xfrm>
          <a:custGeom>
            <a:avLst/>
            <a:gdLst/>
            <a:ahLst/>
            <a:cxnLst/>
            <a:rect l="l" t="t" r="r" b="b"/>
            <a:pathLst>
              <a:path w="76200" h="533400">
                <a:moveTo>
                  <a:pt x="76200" y="457200"/>
                </a:moveTo>
                <a:lnTo>
                  <a:pt x="43180" y="457200"/>
                </a:lnTo>
                <a:lnTo>
                  <a:pt x="43180" y="0"/>
                </a:lnTo>
                <a:lnTo>
                  <a:pt x="33020" y="0"/>
                </a:lnTo>
                <a:lnTo>
                  <a:pt x="33020" y="457200"/>
                </a:lnTo>
                <a:lnTo>
                  <a:pt x="0" y="457200"/>
                </a:lnTo>
                <a:lnTo>
                  <a:pt x="38100" y="533400"/>
                </a:lnTo>
                <a:lnTo>
                  <a:pt x="76200" y="457200"/>
                </a:lnTo>
                <a:close/>
              </a:path>
            </a:pathLst>
          </a:custGeom>
          <a:solidFill>
            <a:srgbClr val="000000"/>
          </a:solidFill>
        </p:spPr>
        <p:txBody>
          <a:bodyPr wrap="square" lIns="0" tIns="0" rIns="0" bIns="0" rtlCol="0"/>
          <a:lstStyle/>
          <a:p>
            <a:endParaRPr dirty="0"/>
          </a:p>
        </p:txBody>
      </p:sp>
      <p:sp>
        <p:nvSpPr>
          <p:cNvPr id="61" name="object 47">
            <a:extLst>
              <a:ext uri="{FF2B5EF4-FFF2-40B4-BE49-F238E27FC236}">
                <a16:creationId xmlns:a16="http://schemas.microsoft.com/office/drawing/2014/main" id="{BF1E9A71-3993-49FF-AFCE-5A5463E7BB41}"/>
              </a:ext>
            </a:extLst>
          </p:cNvPr>
          <p:cNvSpPr/>
          <p:nvPr/>
        </p:nvSpPr>
        <p:spPr>
          <a:xfrm>
            <a:off x="7734306" y="5562600"/>
            <a:ext cx="76200" cy="533400"/>
          </a:xfrm>
          <a:custGeom>
            <a:avLst/>
            <a:gdLst/>
            <a:ahLst/>
            <a:cxnLst/>
            <a:rect l="l" t="t" r="r" b="b"/>
            <a:pathLst>
              <a:path w="76200" h="533400">
                <a:moveTo>
                  <a:pt x="76200" y="457200"/>
                </a:moveTo>
                <a:lnTo>
                  <a:pt x="43180" y="457200"/>
                </a:lnTo>
                <a:lnTo>
                  <a:pt x="43180" y="0"/>
                </a:lnTo>
                <a:lnTo>
                  <a:pt x="33020" y="0"/>
                </a:lnTo>
                <a:lnTo>
                  <a:pt x="33020" y="457200"/>
                </a:lnTo>
                <a:lnTo>
                  <a:pt x="0" y="457200"/>
                </a:lnTo>
                <a:lnTo>
                  <a:pt x="38100" y="533400"/>
                </a:lnTo>
                <a:lnTo>
                  <a:pt x="76200" y="457200"/>
                </a:lnTo>
                <a:close/>
              </a:path>
            </a:pathLst>
          </a:custGeom>
          <a:solidFill>
            <a:srgbClr val="000000"/>
          </a:solidFill>
        </p:spPr>
        <p:txBody>
          <a:bodyPr wrap="square" lIns="0" tIns="0" rIns="0" bIns="0" rtlCol="0"/>
          <a:lstStyle/>
          <a:p>
            <a:endParaRPr dirty="0"/>
          </a:p>
        </p:txBody>
      </p:sp>
      <p:sp>
        <p:nvSpPr>
          <p:cNvPr id="62" name="object 48">
            <a:extLst>
              <a:ext uri="{FF2B5EF4-FFF2-40B4-BE49-F238E27FC236}">
                <a16:creationId xmlns:a16="http://schemas.microsoft.com/office/drawing/2014/main" id="{F54DA461-3227-4F49-91E9-7C19897F84F0}"/>
              </a:ext>
            </a:extLst>
          </p:cNvPr>
          <p:cNvSpPr txBox="1">
            <a:spLocks/>
          </p:cNvSpPr>
          <p:nvPr/>
        </p:nvSpPr>
        <p:spPr>
          <a:xfrm>
            <a:off x="12282175" y="6426113"/>
            <a:ext cx="271145" cy="24002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5890">
              <a:spcBef>
                <a:spcPts val="100"/>
              </a:spcBef>
            </a:pPr>
            <a:fld id="{81D60167-4931-47E6-BA6A-407CBD079E47}" type="slidenum">
              <a:rPr lang="en-IN" smtClean="0"/>
              <a:pPr marL="135890">
                <a:spcBef>
                  <a:spcPts val="100"/>
                </a:spcBef>
              </a:pPr>
              <a:t>11</a:t>
            </a:fld>
            <a:endParaRPr lang="en-IN" dirty="0"/>
          </a:p>
        </p:txBody>
      </p:sp>
      <p:sp>
        <p:nvSpPr>
          <p:cNvPr id="65" name="TextBox 64">
            <a:extLst>
              <a:ext uri="{FF2B5EF4-FFF2-40B4-BE49-F238E27FC236}">
                <a16:creationId xmlns:a16="http://schemas.microsoft.com/office/drawing/2014/main" id="{9142EF0D-6D94-4809-9E2C-3FB4FEDE76E8}"/>
              </a:ext>
            </a:extLst>
          </p:cNvPr>
          <p:cNvSpPr txBox="1"/>
          <p:nvPr/>
        </p:nvSpPr>
        <p:spPr>
          <a:xfrm>
            <a:off x="801384" y="421241"/>
            <a:ext cx="10664576" cy="1107996"/>
          </a:xfrm>
          <a:prstGeom prst="rect">
            <a:avLst/>
          </a:prstGeom>
          <a:noFill/>
        </p:spPr>
        <p:txBody>
          <a:bodyPr wrap="square" rtlCol="0">
            <a:spAutoFit/>
          </a:bodyPr>
          <a:lstStyle/>
          <a:p>
            <a:r>
              <a:rPr lang="en-IN" sz="6600" dirty="0">
                <a:solidFill>
                  <a:schemeClr val="bg2"/>
                </a:solidFill>
              </a:rPr>
              <a:t>Listening comes first</a:t>
            </a:r>
          </a:p>
        </p:txBody>
      </p:sp>
      <p:pic>
        <p:nvPicPr>
          <p:cNvPr id="2" name="Picture 5">
            <a:extLst>
              <a:ext uri="{FF2B5EF4-FFF2-40B4-BE49-F238E27FC236}">
                <a16:creationId xmlns:a16="http://schemas.microsoft.com/office/drawing/2014/main" id="{B15C5057-9C1D-FFA1-B3FA-044D21004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9259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056FA81-E33E-4C25-82FE-143A2E4E4CDC}"/>
              </a:ext>
            </a:extLst>
          </p:cNvPr>
          <p:cNvSpPr txBox="1"/>
          <p:nvPr/>
        </p:nvSpPr>
        <p:spPr>
          <a:xfrm>
            <a:off x="459740" y="502665"/>
            <a:ext cx="8132445" cy="6134100"/>
          </a:xfrm>
          <a:prstGeom prst="rect">
            <a:avLst/>
          </a:prstGeom>
        </p:spPr>
        <p:txBody>
          <a:bodyPr vert="horz" wrap="square" lIns="0" tIns="13335" rIns="0" bIns="0" rtlCol="0">
            <a:spAutoFit/>
          </a:bodyPr>
          <a:lstStyle/>
          <a:p>
            <a:pPr marL="2942590" marR="5080" indent="-2678430">
              <a:lnSpc>
                <a:spcPct val="100000"/>
              </a:lnSpc>
              <a:spcBef>
                <a:spcPts val="105"/>
              </a:spcBef>
            </a:pPr>
            <a:r>
              <a:rPr sz="3200" b="1" dirty="0">
                <a:solidFill>
                  <a:srgbClr val="CC00FF"/>
                </a:solidFill>
                <a:latin typeface="Carlito"/>
                <a:cs typeface="Carlito"/>
              </a:rPr>
              <a:t>6. </a:t>
            </a:r>
            <a:r>
              <a:rPr sz="3200" b="1" spc="-30" dirty="0">
                <a:solidFill>
                  <a:srgbClr val="CC00FF"/>
                </a:solidFill>
                <a:latin typeface="Carlito"/>
                <a:cs typeface="Carlito"/>
              </a:rPr>
              <a:t>IMPORTANCE </a:t>
            </a:r>
            <a:r>
              <a:rPr sz="3200" b="1" dirty="0">
                <a:solidFill>
                  <a:srgbClr val="CC00FF"/>
                </a:solidFill>
                <a:latin typeface="Carlito"/>
                <a:cs typeface="Carlito"/>
              </a:rPr>
              <a:t>OF </a:t>
            </a:r>
            <a:r>
              <a:rPr sz="3200" b="1" spc="-5" dirty="0">
                <a:solidFill>
                  <a:srgbClr val="CC00FF"/>
                </a:solidFill>
                <a:latin typeface="Carlito"/>
                <a:cs typeface="Carlito"/>
              </a:rPr>
              <a:t>GRAMMER, </a:t>
            </a:r>
            <a:r>
              <a:rPr sz="3200" b="1" dirty="0">
                <a:solidFill>
                  <a:srgbClr val="CC00FF"/>
                </a:solidFill>
                <a:latin typeface="Carlito"/>
                <a:cs typeface="Carlito"/>
              </a:rPr>
              <a:t>SPELLING AND  </a:t>
            </a:r>
            <a:r>
              <a:rPr sz="3200" b="1" spc="-35" dirty="0">
                <a:solidFill>
                  <a:srgbClr val="CC00FF"/>
                </a:solidFill>
                <a:latin typeface="Carlito"/>
                <a:cs typeface="Carlito"/>
              </a:rPr>
              <a:t>PUNCTUATION</a:t>
            </a:r>
            <a:endParaRPr sz="3200">
              <a:latin typeface="Carlito"/>
              <a:cs typeface="Carlito"/>
            </a:endParaRPr>
          </a:p>
          <a:p>
            <a:pPr marL="355600" marR="154940" indent="-342900">
              <a:lnSpc>
                <a:spcPct val="90000"/>
              </a:lnSpc>
              <a:spcBef>
                <a:spcPts val="1620"/>
              </a:spcBef>
              <a:buFont typeface="Arial"/>
              <a:buChar char="•"/>
              <a:tabLst>
                <a:tab pos="354965" algn="l"/>
                <a:tab pos="355600" algn="l"/>
              </a:tabLst>
            </a:pPr>
            <a:r>
              <a:rPr sz="3200" spc="-10" dirty="0">
                <a:latin typeface="Carlito"/>
                <a:cs typeface="Carlito"/>
              </a:rPr>
              <a:t>Improper </a:t>
            </a:r>
            <a:r>
              <a:rPr sz="3200" b="1" spc="-10" dirty="0">
                <a:solidFill>
                  <a:srgbClr val="3333FF"/>
                </a:solidFill>
                <a:latin typeface="Carlito"/>
                <a:cs typeface="Carlito"/>
              </a:rPr>
              <a:t>grammar </a:t>
            </a:r>
            <a:r>
              <a:rPr sz="3200" spc="-10" dirty="0">
                <a:latin typeface="Carlito"/>
                <a:cs typeface="Carlito"/>
              </a:rPr>
              <a:t>can </a:t>
            </a:r>
            <a:r>
              <a:rPr sz="3200" spc="-15" dirty="0">
                <a:latin typeface="Carlito"/>
                <a:cs typeface="Carlito"/>
              </a:rPr>
              <a:t>at </a:t>
            </a:r>
            <a:r>
              <a:rPr sz="3200" spc="-25" dirty="0">
                <a:latin typeface="Carlito"/>
                <a:cs typeface="Carlito"/>
              </a:rPr>
              <a:t>worst </a:t>
            </a:r>
            <a:r>
              <a:rPr sz="3200" spc="-5" dirty="0">
                <a:latin typeface="Carlito"/>
                <a:cs typeface="Carlito"/>
              </a:rPr>
              <a:t>cause  </a:t>
            </a:r>
            <a:r>
              <a:rPr sz="3200" spc="-10" dirty="0">
                <a:latin typeface="Carlito"/>
                <a:cs typeface="Carlito"/>
              </a:rPr>
              <a:t>miscommunication </a:t>
            </a:r>
            <a:r>
              <a:rPr sz="3200" dirty="0">
                <a:latin typeface="Carlito"/>
                <a:cs typeface="Carlito"/>
              </a:rPr>
              <a:t>and </a:t>
            </a:r>
            <a:r>
              <a:rPr sz="3200" spc="-10" dirty="0">
                <a:latin typeface="Carlito"/>
                <a:cs typeface="Carlito"/>
              </a:rPr>
              <a:t>at least result </a:t>
            </a:r>
            <a:r>
              <a:rPr sz="3200" dirty="0">
                <a:latin typeface="Carlito"/>
                <a:cs typeface="Carlito"/>
              </a:rPr>
              <a:t>in  </a:t>
            </a:r>
            <a:r>
              <a:rPr sz="3200" spc="-20" dirty="0">
                <a:latin typeface="Carlito"/>
                <a:cs typeface="Carlito"/>
              </a:rPr>
              <a:t>unwanted </a:t>
            </a:r>
            <a:r>
              <a:rPr sz="3200" spc="-5" dirty="0">
                <a:latin typeface="Carlito"/>
                <a:cs typeface="Carlito"/>
              </a:rPr>
              <a:t>humour </a:t>
            </a:r>
            <a:r>
              <a:rPr sz="3200" dirty="0">
                <a:latin typeface="Carlito"/>
                <a:cs typeface="Carlito"/>
              </a:rPr>
              <a:t>and </a:t>
            </a:r>
            <a:r>
              <a:rPr sz="3200" spc="-5" dirty="0">
                <a:latin typeface="Carlito"/>
                <a:cs typeface="Carlito"/>
              </a:rPr>
              <a:t>should be thus  </a:t>
            </a:r>
            <a:r>
              <a:rPr sz="3200" spc="-15" dirty="0">
                <a:latin typeface="Carlito"/>
                <a:cs typeface="Carlito"/>
              </a:rPr>
              <a:t>avoided. </a:t>
            </a:r>
            <a:r>
              <a:rPr sz="3200" spc="-5" dirty="0">
                <a:latin typeface="Carlito"/>
                <a:cs typeface="Carlito"/>
              </a:rPr>
              <a:t>So </a:t>
            </a:r>
            <a:r>
              <a:rPr sz="3200" spc="-25" dirty="0">
                <a:latin typeface="Carlito"/>
                <a:cs typeface="Carlito"/>
              </a:rPr>
              <a:t>too, </a:t>
            </a:r>
            <a:r>
              <a:rPr sz="3200" b="1" dirty="0">
                <a:solidFill>
                  <a:srgbClr val="3333FF"/>
                </a:solidFill>
                <a:latin typeface="Carlito"/>
                <a:cs typeface="Carlito"/>
              </a:rPr>
              <a:t>spellings </a:t>
            </a:r>
            <a:r>
              <a:rPr sz="3200" spc="-10" dirty="0">
                <a:latin typeface="Carlito"/>
                <a:cs typeface="Carlito"/>
              </a:rPr>
              <a:t>can </a:t>
            </a:r>
            <a:r>
              <a:rPr sz="3200" spc="-20" dirty="0">
                <a:latin typeface="Carlito"/>
                <a:cs typeface="Carlito"/>
              </a:rPr>
              <a:t>create </a:t>
            </a:r>
            <a:r>
              <a:rPr sz="3200" dirty="0">
                <a:latin typeface="Carlito"/>
                <a:cs typeface="Carlito"/>
              </a:rPr>
              <a:t>the </a:t>
            </a:r>
            <a:r>
              <a:rPr sz="3200" spc="-5" dirty="0">
                <a:latin typeface="Carlito"/>
                <a:cs typeface="Carlito"/>
              </a:rPr>
              <a:t>same  </a:t>
            </a:r>
            <a:r>
              <a:rPr sz="3200" spc="-25" dirty="0">
                <a:latin typeface="Carlito"/>
                <a:cs typeface="Carlito"/>
              </a:rPr>
              <a:t>effect </a:t>
            </a:r>
            <a:r>
              <a:rPr sz="3200" dirty="0">
                <a:latin typeface="Carlito"/>
                <a:cs typeface="Carlito"/>
              </a:rPr>
              <a:t>or </a:t>
            </a:r>
            <a:r>
              <a:rPr sz="3200" spc="-10" dirty="0">
                <a:latin typeface="Carlito"/>
                <a:cs typeface="Carlito"/>
              </a:rPr>
              <a:t>can </a:t>
            </a:r>
            <a:r>
              <a:rPr sz="3200" spc="-15" dirty="0">
                <a:latin typeface="Carlito"/>
                <a:cs typeface="Carlito"/>
              </a:rPr>
              <a:t>even reflect </a:t>
            </a:r>
            <a:r>
              <a:rPr sz="3200" dirty="0">
                <a:latin typeface="Carlito"/>
                <a:cs typeface="Carlito"/>
              </a:rPr>
              <a:t>a </a:t>
            </a:r>
            <a:r>
              <a:rPr sz="3200" spc="-10" dirty="0">
                <a:latin typeface="Carlito"/>
                <a:cs typeface="Carlito"/>
              </a:rPr>
              <a:t>careless </a:t>
            </a:r>
            <a:r>
              <a:rPr sz="3200" spc="-15" dirty="0">
                <a:latin typeface="Carlito"/>
                <a:cs typeface="Carlito"/>
              </a:rPr>
              <a:t>attitude  </a:t>
            </a:r>
            <a:r>
              <a:rPr sz="3200" spc="-5" dirty="0">
                <a:latin typeface="Carlito"/>
                <a:cs typeface="Carlito"/>
              </a:rPr>
              <a:t>on part </a:t>
            </a:r>
            <a:r>
              <a:rPr sz="3200" dirty="0">
                <a:latin typeface="Carlito"/>
                <a:cs typeface="Carlito"/>
              </a:rPr>
              <a:t>of </a:t>
            </a:r>
            <a:r>
              <a:rPr sz="3200" spc="-10" dirty="0">
                <a:latin typeface="Carlito"/>
                <a:cs typeface="Carlito"/>
              </a:rPr>
              <a:t>the</a:t>
            </a:r>
            <a:r>
              <a:rPr sz="3200" spc="20" dirty="0">
                <a:latin typeface="Carlito"/>
                <a:cs typeface="Carlito"/>
              </a:rPr>
              <a:t> </a:t>
            </a:r>
            <a:r>
              <a:rPr sz="3200" spc="-50" dirty="0">
                <a:latin typeface="Carlito"/>
                <a:cs typeface="Carlito"/>
              </a:rPr>
              <a:t>sender.</a:t>
            </a:r>
            <a:endParaRPr sz="3200">
              <a:latin typeface="Carlito"/>
              <a:cs typeface="Carlito"/>
            </a:endParaRPr>
          </a:p>
          <a:p>
            <a:pPr marL="355600" marR="342900" indent="-342900">
              <a:lnSpc>
                <a:spcPct val="90000"/>
              </a:lnSpc>
              <a:spcBef>
                <a:spcPts val="765"/>
              </a:spcBef>
              <a:buFont typeface="Arial"/>
              <a:buChar char="•"/>
              <a:tabLst>
                <a:tab pos="354965" algn="l"/>
                <a:tab pos="355600" algn="l"/>
              </a:tabLst>
            </a:pPr>
            <a:r>
              <a:rPr sz="3200" spc="-35" dirty="0">
                <a:latin typeface="Carlito"/>
                <a:cs typeface="Carlito"/>
              </a:rPr>
              <a:t>Finally, </a:t>
            </a:r>
            <a:r>
              <a:rPr sz="3200" spc="-25" dirty="0">
                <a:latin typeface="Carlito"/>
                <a:cs typeface="Carlito"/>
              </a:rPr>
              <a:t>effective </a:t>
            </a:r>
            <a:r>
              <a:rPr sz="3200" spc="-5" dirty="0">
                <a:latin typeface="Carlito"/>
                <a:cs typeface="Carlito"/>
              </a:rPr>
              <a:t>use of </a:t>
            </a:r>
            <a:r>
              <a:rPr sz="3200" b="1" spc="-5" dirty="0">
                <a:solidFill>
                  <a:srgbClr val="3333FF"/>
                </a:solidFill>
                <a:latin typeface="Carlito"/>
                <a:cs typeface="Carlito"/>
              </a:rPr>
              <a:t>punctuations </a:t>
            </a:r>
            <a:r>
              <a:rPr sz="3200" b="1" spc="-5" dirty="0">
                <a:latin typeface="Carlito"/>
                <a:cs typeface="Carlito"/>
              </a:rPr>
              <a:t> </a:t>
            </a:r>
            <a:r>
              <a:rPr sz="3200" spc="-20" dirty="0">
                <a:latin typeface="Carlito"/>
                <a:cs typeface="Carlito"/>
              </a:rPr>
              <a:t>facilitates </a:t>
            </a:r>
            <a:r>
              <a:rPr sz="3200" spc="-5" dirty="0">
                <a:latin typeface="Carlito"/>
                <a:cs typeface="Carlito"/>
              </a:rPr>
              <a:t>reading </a:t>
            </a:r>
            <a:r>
              <a:rPr sz="3200" dirty="0">
                <a:latin typeface="Carlito"/>
                <a:cs typeface="Carlito"/>
              </a:rPr>
              <a:t>and </a:t>
            </a:r>
            <a:r>
              <a:rPr sz="3200" spc="-15" dirty="0">
                <a:latin typeface="Carlito"/>
                <a:cs typeface="Carlito"/>
              </a:rPr>
              <a:t>interpretation </a:t>
            </a:r>
            <a:r>
              <a:rPr sz="3200" dirty="0">
                <a:latin typeface="Carlito"/>
                <a:cs typeface="Carlito"/>
              </a:rPr>
              <a:t>and </a:t>
            </a:r>
            <a:r>
              <a:rPr sz="3200" spc="-10" dirty="0">
                <a:latin typeface="Carlito"/>
                <a:cs typeface="Carlito"/>
              </a:rPr>
              <a:t>can  </a:t>
            </a:r>
            <a:r>
              <a:rPr sz="3200" dirty="0">
                <a:latin typeface="Carlito"/>
                <a:cs typeface="Carlito"/>
              </a:rPr>
              <a:t>in </a:t>
            </a:r>
            <a:r>
              <a:rPr sz="3200" spc="-25" dirty="0">
                <a:latin typeface="Carlito"/>
                <a:cs typeface="Carlito"/>
              </a:rPr>
              <a:t>rare </a:t>
            </a:r>
            <a:r>
              <a:rPr sz="3200" spc="-5" dirty="0">
                <a:latin typeface="Carlito"/>
                <a:cs typeface="Carlito"/>
              </a:rPr>
              <a:t>cases </a:t>
            </a:r>
            <a:r>
              <a:rPr sz="3200" spc="-15" dirty="0">
                <a:latin typeface="Carlito"/>
                <a:cs typeface="Carlito"/>
              </a:rPr>
              <a:t>even </a:t>
            </a:r>
            <a:r>
              <a:rPr sz="3200" spc="-20" dirty="0">
                <a:latin typeface="Carlito"/>
                <a:cs typeface="Carlito"/>
              </a:rPr>
              <a:t>prevent </a:t>
            </a:r>
            <a:r>
              <a:rPr sz="3200" dirty="0">
                <a:latin typeface="Carlito"/>
                <a:cs typeface="Carlito"/>
              </a:rPr>
              <a:t>a </a:t>
            </a:r>
            <a:r>
              <a:rPr sz="3200" spc="-10" dirty="0">
                <a:latin typeface="Carlito"/>
                <a:cs typeface="Carlito"/>
              </a:rPr>
              <a:t>completely  </a:t>
            </a:r>
            <a:r>
              <a:rPr sz="3200" spc="-25" dirty="0">
                <a:latin typeface="Carlito"/>
                <a:cs typeface="Carlito"/>
              </a:rPr>
              <a:t>different </a:t>
            </a:r>
            <a:r>
              <a:rPr sz="3200" spc="5" dirty="0">
                <a:latin typeface="Carlito"/>
                <a:cs typeface="Carlito"/>
              </a:rPr>
              <a:t>meaning, </a:t>
            </a:r>
            <a:r>
              <a:rPr sz="3200" dirty="0">
                <a:latin typeface="Carlito"/>
                <a:cs typeface="Carlito"/>
              </a:rPr>
              <a:t>which </a:t>
            </a:r>
            <a:r>
              <a:rPr sz="3200" spc="-5" dirty="0">
                <a:latin typeface="Carlito"/>
                <a:cs typeface="Carlito"/>
              </a:rPr>
              <a:t>can </a:t>
            </a:r>
            <a:r>
              <a:rPr sz="3200" spc="-10" dirty="0">
                <a:latin typeface="Carlito"/>
                <a:cs typeface="Carlito"/>
              </a:rPr>
              <a:t>result </a:t>
            </a:r>
            <a:r>
              <a:rPr sz="3200" dirty="0">
                <a:latin typeface="Carlito"/>
                <a:cs typeface="Carlito"/>
              </a:rPr>
              <a:t>in  </a:t>
            </a:r>
            <a:r>
              <a:rPr sz="3200" spc="-10" dirty="0">
                <a:latin typeface="Carlito"/>
                <a:cs typeface="Carlito"/>
              </a:rPr>
              <a:t>miscommunication.</a:t>
            </a:r>
            <a:endParaRPr sz="3200">
              <a:latin typeface="Carlito"/>
              <a:cs typeface="Carlito"/>
            </a:endParaRPr>
          </a:p>
        </p:txBody>
      </p:sp>
    </p:spTree>
    <p:extLst>
      <p:ext uri="{BB962C8B-B14F-4D97-AF65-F5344CB8AC3E}">
        <p14:creationId xmlns:p14="http://schemas.microsoft.com/office/powerpoint/2010/main" val="30817402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F87C929-79C3-47C8-B069-FBF7BBB4ED31}"/>
              </a:ext>
            </a:extLst>
          </p:cNvPr>
          <p:cNvSpPr txBox="1">
            <a:spLocks/>
          </p:cNvSpPr>
          <p:nvPr/>
        </p:nvSpPr>
        <p:spPr>
          <a:xfrm>
            <a:off x="1047394" y="679449"/>
            <a:ext cx="7051675"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95"/>
              </a:spcBef>
            </a:pPr>
            <a:r>
              <a:rPr lang="en-US" sz="4000" b="1" spc="-5">
                <a:solidFill>
                  <a:srgbClr val="CC00FF"/>
                </a:solidFill>
                <a:latin typeface="Carlito"/>
                <a:cs typeface="Carlito"/>
              </a:rPr>
              <a:t>7. SENSITIVITY </a:t>
            </a:r>
            <a:r>
              <a:rPr lang="en-US" sz="4000" b="1" spc="-60">
                <a:solidFill>
                  <a:srgbClr val="CC00FF"/>
                </a:solidFill>
                <a:latin typeface="Carlito"/>
                <a:cs typeface="Carlito"/>
              </a:rPr>
              <a:t>TO </a:t>
            </a:r>
            <a:r>
              <a:rPr lang="en-US" sz="4000" b="1" spc="-10">
                <a:solidFill>
                  <a:srgbClr val="CC00FF"/>
                </a:solidFill>
                <a:latin typeface="Carlito"/>
                <a:cs typeface="Carlito"/>
              </a:rPr>
              <a:t>THE</a:t>
            </a:r>
            <a:r>
              <a:rPr lang="en-US" sz="4000" b="1">
                <a:solidFill>
                  <a:srgbClr val="CC00FF"/>
                </a:solidFill>
                <a:latin typeface="Carlito"/>
                <a:cs typeface="Carlito"/>
              </a:rPr>
              <a:t> </a:t>
            </a:r>
            <a:r>
              <a:rPr lang="en-US" sz="4000" b="1" spc="-15">
                <a:solidFill>
                  <a:srgbClr val="CC00FF"/>
                </a:solidFill>
                <a:latin typeface="Carlito"/>
                <a:cs typeface="Carlito"/>
              </a:rPr>
              <a:t>AUDIANCE</a:t>
            </a:r>
            <a:endParaRPr lang="en-US" sz="4000">
              <a:latin typeface="Carlito"/>
              <a:cs typeface="Carlito"/>
            </a:endParaRPr>
          </a:p>
        </p:txBody>
      </p:sp>
      <p:sp>
        <p:nvSpPr>
          <p:cNvPr id="3" name="object 3">
            <a:extLst>
              <a:ext uri="{FF2B5EF4-FFF2-40B4-BE49-F238E27FC236}">
                <a16:creationId xmlns:a16="http://schemas.microsoft.com/office/drawing/2014/main" id="{C3FB373E-8512-41CD-B4ED-5DA4E2C43538}"/>
              </a:ext>
            </a:extLst>
          </p:cNvPr>
          <p:cNvSpPr txBox="1"/>
          <p:nvPr/>
        </p:nvSpPr>
        <p:spPr>
          <a:xfrm>
            <a:off x="535940" y="1756613"/>
            <a:ext cx="7994650" cy="4415790"/>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5600" algn="l"/>
              </a:tabLst>
            </a:pPr>
            <a:r>
              <a:rPr sz="3600" dirty="0">
                <a:latin typeface="Carlito"/>
                <a:cs typeface="Carlito"/>
              </a:rPr>
              <a:t>One </a:t>
            </a:r>
            <a:r>
              <a:rPr sz="3600" spc="-5" dirty="0">
                <a:latin typeface="Carlito"/>
                <a:cs typeface="Carlito"/>
              </a:rPr>
              <a:t>needs </a:t>
            </a:r>
            <a:r>
              <a:rPr sz="3600" spc="-25" dirty="0">
                <a:latin typeface="Carlito"/>
                <a:cs typeface="Carlito"/>
              </a:rPr>
              <a:t>to </a:t>
            </a:r>
            <a:r>
              <a:rPr sz="3600" spc="-5" dirty="0">
                <a:latin typeface="Carlito"/>
                <a:cs typeface="Carlito"/>
              </a:rPr>
              <a:t>be </a:t>
            </a:r>
            <a:r>
              <a:rPr sz="3600" spc="-25" dirty="0">
                <a:latin typeface="Carlito"/>
                <a:cs typeface="Carlito"/>
              </a:rPr>
              <a:t>aware </a:t>
            </a:r>
            <a:r>
              <a:rPr sz="3600" spc="-5" dirty="0">
                <a:latin typeface="Carlito"/>
                <a:cs typeface="Carlito"/>
              </a:rPr>
              <a:t>of </a:t>
            </a:r>
            <a:r>
              <a:rPr sz="3600" dirty="0">
                <a:latin typeface="Carlito"/>
                <a:cs typeface="Carlito"/>
              </a:rPr>
              <a:t>and </a:t>
            </a:r>
            <a:r>
              <a:rPr sz="3600" b="1" spc="-5" dirty="0">
                <a:solidFill>
                  <a:srgbClr val="3333FF"/>
                </a:solidFill>
                <a:latin typeface="Carlito"/>
                <a:cs typeface="Carlito"/>
              </a:rPr>
              <a:t>sensitive  </a:t>
            </a:r>
            <a:r>
              <a:rPr sz="3600" b="1" spc="-20" dirty="0">
                <a:solidFill>
                  <a:srgbClr val="3333FF"/>
                </a:solidFill>
                <a:latin typeface="Carlito"/>
                <a:cs typeface="Carlito"/>
              </a:rPr>
              <a:t>to </a:t>
            </a:r>
            <a:r>
              <a:rPr sz="3600" b="1" dirty="0">
                <a:solidFill>
                  <a:srgbClr val="3333FF"/>
                </a:solidFill>
                <a:latin typeface="Carlito"/>
                <a:cs typeface="Carlito"/>
              </a:rPr>
              <a:t>the </a:t>
            </a:r>
            <a:r>
              <a:rPr sz="3600" b="1" spc="-5" dirty="0">
                <a:solidFill>
                  <a:srgbClr val="3333FF"/>
                </a:solidFill>
                <a:latin typeface="Carlito"/>
                <a:cs typeface="Carlito"/>
              </a:rPr>
              <a:t>emotions, </a:t>
            </a:r>
            <a:r>
              <a:rPr sz="3600" b="1" dirty="0">
                <a:solidFill>
                  <a:srgbClr val="3333FF"/>
                </a:solidFill>
                <a:latin typeface="Carlito"/>
                <a:cs typeface="Carlito"/>
              </a:rPr>
              <a:t>need and </a:t>
            </a:r>
            <a:r>
              <a:rPr sz="3600" b="1" spc="-15" dirty="0">
                <a:solidFill>
                  <a:srgbClr val="3333FF"/>
                </a:solidFill>
                <a:latin typeface="Carlito"/>
                <a:cs typeface="Carlito"/>
              </a:rPr>
              <a:t>nature </a:t>
            </a:r>
            <a:r>
              <a:rPr sz="3600" b="1" dirty="0">
                <a:solidFill>
                  <a:srgbClr val="3333FF"/>
                </a:solidFill>
                <a:latin typeface="Carlito"/>
                <a:cs typeface="Carlito"/>
              </a:rPr>
              <a:t>of the  audience </a:t>
            </a:r>
            <a:r>
              <a:rPr sz="3600" dirty="0">
                <a:latin typeface="Carlito"/>
                <a:cs typeface="Carlito"/>
              </a:rPr>
              <a:t>in choosing the </a:t>
            </a:r>
            <a:r>
              <a:rPr sz="3600" spc="-30" dirty="0">
                <a:latin typeface="Carlito"/>
                <a:cs typeface="Carlito"/>
              </a:rPr>
              <a:t>vocabulary,  </a:t>
            </a:r>
            <a:r>
              <a:rPr sz="3600" spc="-20" dirty="0">
                <a:latin typeface="Carlito"/>
                <a:cs typeface="Carlito"/>
              </a:rPr>
              <a:t>content, </a:t>
            </a:r>
            <a:r>
              <a:rPr sz="3600" spc="-10" dirty="0">
                <a:latin typeface="Carlito"/>
                <a:cs typeface="Carlito"/>
              </a:rPr>
              <a:t>illustrations, </a:t>
            </a:r>
            <a:r>
              <a:rPr sz="3600" spc="-15" dirty="0">
                <a:latin typeface="Carlito"/>
                <a:cs typeface="Carlito"/>
              </a:rPr>
              <a:t>formats </a:t>
            </a:r>
            <a:r>
              <a:rPr sz="3600" dirty="0">
                <a:latin typeface="Carlito"/>
                <a:cs typeface="Carlito"/>
              </a:rPr>
              <a:t>and  medium </a:t>
            </a:r>
            <a:r>
              <a:rPr sz="3600" spc="-5" dirty="0">
                <a:latin typeface="Carlito"/>
                <a:cs typeface="Carlito"/>
              </a:rPr>
              <a:t>of </a:t>
            </a:r>
            <a:r>
              <a:rPr sz="3600" spc="-10" dirty="0">
                <a:latin typeface="Carlito"/>
                <a:cs typeface="Carlito"/>
              </a:rPr>
              <a:t>communication, </a:t>
            </a:r>
            <a:r>
              <a:rPr sz="3600" dirty="0">
                <a:latin typeface="Carlito"/>
                <a:cs typeface="Carlito"/>
              </a:rPr>
              <a:t>as a  </a:t>
            </a:r>
            <a:r>
              <a:rPr sz="3600" spc="-15" dirty="0">
                <a:latin typeface="Carlito"/>
                <a:cs typeface="Carlito"/>
              </a:rPr>
              <a:t>discomfort </a:t>
            </a:r>
            <a:r>
              <a:rPr sz="3600" dirty="0">
                <a:latin typeface="Carlito"/>
                <a:cs typeface="Carlito"/>
              </a:rPr>
              <a:t>in the audience </a:t>
            </a:r>
            <a:r>
              <a:rPr sz="3600" spc="-15" dirty="0">
                <a:latin typeface="Carlito"/>
                <a:cs typeface="Carlito"/>
              </a:rPr>
              <a:t>would  </a:t>
            </a:r>
            <a:r>
              <a:rPr sz="3600" dirty="0">
                <a:latin typeface="Carlito"/>
                <a:cs typeface="Carlito"/>
              </a:rPr>
              <a:t>hamper </a:t>
            </a:r>
            <a:r>
              <a:rPr sz="3600" spc="-20" dirty="0">
                <a:latin typeface="Carlito"/>
                <a:cs typeface="Carlito"/>
              </a:rPr>
              <a:t>rather </a:t>
            </a:r>
            <a:r>
              <a:rPr sz="3600" dirty="0">
                <a:latin typeface="Carlito"/>
                <a:cs typeface="Carlito"/>
              </a:rPr>
              <a:t>than </a:t>
            </a:r>
            <a:r>
              <a:rPr sz="3600" spc="-20" dirty="0">
                <a:latin typeface="Carlito"/>
                <a:cs typeface="Carlito"/>
              </a:rPr>
              <a:t>facilitate  </a:t>
            </a:r>
            <a:r>
              <a:rPr sz="3600" spc="-10" dirty="0">
                <a:latin typeface="Carlito"/>
                <a:cs typeface="Carlito"/>
              </a:rPr>
              <a:t>communication.</a:t>
            </a:r>
            <a:endParaRPr sz="3600" dirty="0">
              <a:latin typeface="Carlito"/>
              <a:cs typeface="Carlito"/>
            </a:endParaRPr>
          </a:p>
        </p:txBody>
      </p:sp>
    </p:spTree>
    <p:extLst>
      <p:ext uri="{BB962C8B-B14F-4D97-AF65-F5344CB8AC3E}">
        <p14:creationId xmlns:p14="http://schemas.microsoft.com/office/powerpoint/2010/main" val="32587602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3AD0D7F-884C-4A75-B085-AB73B3A7925E}"/>
              </a:ext>
            </a:extLst>
          </p:cNvPr>
          <p:cNvSpPr txBox="1">
            <a:spLocks/>
          </p:cNvSpPr>
          <p:nvPr/>
        </p:nvSpPr>
        <p:spPr>
          <a:xfrm>
            <a:off x="1320164" y="755649"/>
            <a:ext cx="6579234"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95"/>
              </a:spcBef>
            </a:pPr>
            <a:r>
              <a:rPr lang="en-IN" sz="4000" b="1" spc="-5">
                <a:solidFill>
                  <a:srgbClr val="CC00FF"/>
                </a:solidFill>
                <a:latin typeface="Carlito"/>
                <a:cs typeface="Carlito"/>
              </a:rPr>
              <a:t>8. </a:t>
            </a:r>
            <a:r>
              <a:rPr lang="en-IN" sz="4000" b="1" spc="-40">
                <a:solidFill>
                  <a:srgbClr val="CC00FF"/>
                </a:solidFill>
                <a:latin typeface="Carlito"/>
                <a:cs typeface="Carlito"/>
              </a:rPr>
              <a:t>IMPORTANCE </a:t>
            </a:r>
            <a:r>
              <a:rPr lang="en-IN" sz="4000" b="1" spc="-5">
                <a:solidFill>
                  <a:srgbClr val="CC00FF"/>
                </a:solidFill>
                <a:latin typeface="Carlito"/>
                <a:cs typeface="Carlito"/>
              </a:rPr>
              <a:t>OF</a:t>
            </a:r>
            <a:r>
              <a:rPr lang="en-IN" sz="4000" b="1" spc="-35">
                <a:solidFill>
                  <a:srgbClr val="CC00FF"/>
                </a:solidFill>
                <a:latin typeface="Carlito"/>
                <a:cs typeface="Carlito"/>
              </a:rPr>
              <a:t> </a:t>
            </a:r>
            <a:r>
              <a:rPr lang="en-IN" sz="4000" b="1" spc="-45">
                <a:solidFill>
                  <a:srgbClr val="CC00FF"/>
                </a:solidFill>
                <a:latin typeface="Carlito"/>
                <a:cs typeface="Carlito"/>
              </a:rPr>
              <a:t>CREATIVITY</a:t>
            </a:r>
            <a:endParaRPr lang="en-IN" sz="4000">
              <a:latin typeface="Carlito"/>
              <a:cs typeface="Carlito"/>
            </a:endParaRPr>
          </a:p>
        </p:txBody>
      </p:sp>
      <p:sp>
        <p:nvSpPr>
          <p:cNvPr id="3" name="object 3">
            <a:extLst>
              <a:ext uri="{FF2B5EF4-FFF2-40B4-BE49-F238E27FC236}">
                <a16:creationId xmlns:a16="http://schemas.microsoft.com/office/drawing/2014/main" id="{3C5B40D2-3F2B-42A0-9078-C593151411D1}"/>
              </a:ext>
            </a:extLst>
          </p:cNvPr>
          <p:cNvSpPr txBox="1"/>
          <p:nvPr/>
        </p:nvSpPr>
        <p:spPr>
          <a:xfrm>
            <a:off x="383540" y="1833498"/>
            <a:ext cx="7941945" cy="3976370"/>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5600" algn="l"/>
              </a:tabLst>
            </a:pPr>
            <a:r>
              <a:rPr sz="3600" dirty="0">
                <a:latin typeface="Carlito"/>
                <a:cs typeface="Carlito"/>
              </a:rPr>
              <a:t>In </a:t>
            </a:r>
            <a:r>
              <a:rPr sz="3600" spc="-15" dirty="0">
                <a:latin typeface="Carlito"/>
                <a:cs typeface="Carlito"/>
              </a:rPr>
              <a:t>order </a:t>
            </a:r>
            <a:r>
              <a:rPr sz="3600" spc="-25" dirty="0">
                <a:latin typeface="Carlito"/>
                <a:cs typeface="Carlito"/>
              </a:rPr>
              <a:t>to </a:t>
            </a:r>
            <a:r>
              <a:rPr sz="3600" spc="-5" dirty="0">
                <a:latin typeface="Carlito"/>
                <a:cs typeface="Carlito"/>
              </a:rPr>
              <a:t>hold </a:t>
            </a:r>
            <a:r>
              <a:rPr sz="3600" dirty="0">
                <a:latin typeface="Carlito"/>
                <a:cs typeface="Carlito"/>
              </a:rPr>
              <a:t>the </a:t>
            </a:r>
            <a:r>
              <a:rPr sz="3600" spc="-15" dirty="0">
                <a:latin typeface="Carlito"/>
                <a:cs typeface="Carlito"/>
              </a:rPr>
              <a:t>readers' </a:t>
            </a:r>
            <a:r>
              <a:rPr sz="3600" spc="-20" dirty="0">
                <a:latin typeface="Carlito"/>
                <a:cs typeface="Carlito"/>
              </a:rPr>
              <a:t>attention </a:t>
            </a:r>
            <a:r>
              <a:rPr sz="3600" spc="-20" dirty="0">
                <a:solidFill>
                  <a:srgbClr val="3333FF"/>
                </a:solidFill>
                <a:latin typeface="Carlito"/>
                <a:cs typeface="Carlito"/>
              </a:rPr>
              <a:t> </a:t>
            </a:r>
            <a:r>
              <a:rPr sz="3600" b="1" dirty="0">
                <a:solidFill>
                  <a:srgbClr val="3333FF"/>
                </a:solidFill>
                <a:latin typeface="Carlito"/>
                <a:cs typeface="Carlito"/>
              </a:rPr>
              <a:t>one needs </a:t>
            </a:r>
            <a:r>
              <a:rPr sz="3600" b="1" spc="-20" dirty="0">
                <a:solidFill>
                  <a:srgbClr val="3333FF"/>
                </a:solidFill>
                <a:latin typeface="Carlito"/>
                <a:cs typeface="Carlito"/>
              </a:rPr>
              <a:t>to </a:t>
            </a:r>
            <a:r>
              <a:rPr sz="3600" b="1" dirty="0">
                <a:solidFill>
                  <a:srgbClr val="3333FF"/>
                </a:solidFill>
                <a:latin typeface="Carlito"/>
                <a:cs typeface="Carlito"/>
              </a:rPr>
              <a:t>be </a:t>
            </a:r>
            <a:r>
              <a:rPr sz="3600" b="1" spc="-15" dirty="0">
                <a:solidFill>
                  <a:srgbClr val="3333FF"/>
                </a:solidFill>
                <a:latin typeface="Carlito"/>
                <a:cs typeface="Carlito"/>
              </a:rPr>
              <a:t>creative </a:t>
            </a:r>
            <a:r>
              <a:rPr sz="3600" spc="-25" dirty="0">
                <a:latin typeface="Carlito"/>
                <a:cs typeface="Carlito"/>
              </a:rPr>
              <a:t>to </a:t>
            </a:r>
            <a:r>
              <a:rPr sz="3600" spc="-10" dirty="0">
                <a:latin typeface="Carlito"/>
                <a:cs typeface="Carlito"/>
              </a:rPr>
              <a:t>break </a:t>
            </a:r>
            <a:r>
              <a:rPr sz="3600" dirty="0">
                <a:latin typeface="Carlito"/>
                <a:cs typeface="Carlito"/>
              </a:rPr>
              <a:t>the  </a:t>
            </a:r>
            <a:r>
              <a:rPr sz="3600" spc="-10" dirty="0">
                <a:latin typeface="Carlito"/>
                <a:cs typeface="Carlito"/>
              </a:rPr>
              <a:t>tedium </a:t>
            </a:r>
            <a:r>
              <a:rPr sz="3600" spc="-5" dirty="0">
                <a:latin typeface="Carlito"/>
                <a:cs typeface="Carlito"/>
              </a:rPr>
              <a:t>of </a:t>
            </a:r>
            <a:r>
              <a:rPr sz="3600" dirty="0">
                <a:latin typeface="Carlito"/>
                <a:cs typeface="Carlito"/>
              </a:rPr>
              <a:t>writing and </a:t>
            </a:r>
            <a:r>
              <a:rPr sz="3600" spc="-20" dirty="0">
                <a:latin typeface="Carlito"/>
                <a:cs typeface="Carlito"/>
              </a:rPr>
              <a:t>prevent</a:t>
            </a:r>
            <a:r>
              <a:rPr sz="3600" spc="-150" dirty="0">
                <a:latin typeface="Carlito"/>
                <a:cs typeface="Carlito"/>
              </a:rPr>
              <a:t> </a:t>
            </a:r>
            <a:r>
              <a:rPr sz="3600" spc="-15" dirty="0">
                <a:latin typeface="Carlito"/>
                <a:cs typeface="Carlito"/>
              </a:rPr>
              <a:t>monotony  </a:t>
            </a:r>
            <a:r>
              <a:rPr sz="3600" spc="-20" dirty="0">
                <a:latin typeface="Carlito"/>
                <a:cs typeface="Carlito"/>
              </a:rPr>
              <a:t>from </a:t>
            </a:r>
            <a:r>
              <a:rPr sz="3600" spc="-10" dirty="0">
                <a:latin typeface="Carlito"/>
                <a:cs typeface="Carlito"/>
              </a:rPr>
              <a:t>creeping </a:t>
            </a:r>
            <a:r>
              <a:rPr sz="3600" dirty="0">
                <a:latin typeface="Carlito"/>
                <a:cs typeface="Carlito"/>
              </a:rPr>
              <a:t>in.</a:t>
            </a:r>
            <a:endParaRPr sz="3600">
              <a:latin typeface="Carlito"/>
              <a:cs typeface="Carlito"/>
            </a:endParaRPr>
          </a:p>
          <a:p>
            <a:pPr marL="355600" marR="541020" indent="-342900" algn="just">
              <a:lnSpc>
                <a:spcPct val="100000"/>
              </a:lnSpc>
              <a:spcBef>
                <a:spcPts val="865"/>
              </a:spcBef>
              <a:buFont typeface="Arial"/>
              <a:buChar char="•"/>
              <a:tabLst>
                <a:tab pos="355600" algn="l"/>
              </a:tabLst>
            </a:pPr>
            <a:r>
              <a:rPr sz="3600" spc="-5" dirty="0">
                <a:latin typeface="Carlito"/>
                <a:cs typeface="Carlito"/>
              </a:rPr>
              <a:t>This </a:t>
            </a:r>
            <a:r>
              <a:rPr sz="3600" dirty="0">
                <a:latin typeface="Carlito"/>
                <a:cs typeface="Carlito"/>
              </a:rPr>
              <a:t>is especially </a:t>
            </a:r>
            <a:r>
              <a:rPr sz="3600" spc="-5" dirty="0">
                <a:latin typeface="Carlito"/>
                <a:cs typeface="Carlito"/>
              </a:rPr>
              <a:t>true </a:t>
            </a:r>
            <a:r>
              <a:rPr sz="3600" dirty="0">
                <a:latin typeface="Carlito"/>
                <a:cs typeface="Carlito"/>
              </a:rPr>
              <a:t>in the </a:t>
            </a:r>
            <a:r>
              <a:rPr sz="3600" spc="-10" dirty="0">
                <a:latin typeface="Carlito"/>
                <a:cs typeface="Carlito"/>
              </a:rPr>
              <a:t>case </a:t>
            </a:r>
            <a:r>
              <a:rPr sz="3600" spc="-5" dirty="0">
                <a:latin typeface="Carlito"/>
                <a:cs typeface="Carlito"/>
              </a:rPr>
              <a:t>of</a:t>
            </a:r>
            <a:r>
              <a:rPr sz="3600" spc="-125" dirty="0">
                <a:latin typeface="Carlito"/>
                <a:cs typeface="Carlito"/>
              </a:rPr>
              <a:t> </a:t>
            </a:r>
            <a:r>
              <a:rPr sz="3600" dirty="0">
                <a:latin typeface="Carlito"/>
                <a:cs typeface="Carlito"/>
              </a:rPr>
              <a:t>all  </a:t>
            </a:r>
            <a:r>
              <a:rPr sz="3600" spc="-15" dirty="0">
                <a:latin typeface="Carlito"/>
                <a:cs typeface="Carlito"/>
              </a:rPr>
              <a:t>detailed </a:t>
            </a:r>
            <a:r>
              <a:rPr sz="3600" dirty="0">
                <a:latin typeface="Carlito"/>
                <a:cs typeface="Carlito"/>
              </a:rPr>
              <a:t>writing </a:t>
            </a:r>
            <a:r>
              <a:rPr sz="3600" spc="-10" dirty="0">
                <a:latin typeface="Carlito"/>
                <a:cs typeface="Carlito"/>
              </a:rPr>
              <a:t>that </a:t>
            </a:r>
            <a:r>
              <a:rPr sz="3600" spc="-15" dirty="0">
                <a:latin typeface="Carlito"/>
                <a:cs typeface="Carlito"/>
              </a:rPr>
              <a:t>seeks </a:t>
            </a:r>
            <a:r>
              <a:rPr sz="3600" spc="-25" dirty="0">
                <a:latin typeface="Carlito"/>
                <a:cs typeface="Carlito"/>
              </a:rPr>
              <a:t>to </a:t>
            </a:r>
            <a:r>
              <a:rPr sz="3600" spc="-5" dirty="0">
                <a:latin typeface="Carlito"/>
                <a:cs typeface="Carlito"/>
              </a:rPr>
              <a:t>hold </a:t>
            </a:r>
            <a:r>
              <a:rPr sz="3600" dirty="0">
                <a:latin typeface="Carlito"/>
                <a:cs typeface="Carlito"/>
              </a:rPr>
              <a:t>the  </a:t>
            </a:r>
            <a:r>
              <a:rPr sz="3600" spc="-15" dirty="0">
                <a:latin typeface="Carlito"/>
                <a:cs typeface="Carlito"/>
              </a:rPr>
              <a:t>readers'</a:t>
            </a:r>
            <a:r>
              <a:rPr sz="3600" spc="-35" dirty="0">
                <a:latin typeface="Carlito"/>
                <a:cs typeface="Carlito"/>
              </a:rPr>
              <a:t> </a:t>
            </a:r>
            <a:r>
              <a:rPr sz="3600" spc="-20" dirty="0">
                <a:latin typeface="Carlito"/>
                <a:cs typeface="Carlito"/>
              </a:rPr>
              <a:t>attention.</a:t>
            </a:r>
            <a:endParaRPr sz="3600">
              <a:latin typeface="Carlito"/>
              <a:cs typeface="Carlito"/>
            </a:endParaRPr>
          </a:p>
        </p:txBody>
      </p:sp>
    </p:spTree>
    <p:extLst>
      <p:ext uri="{BB962C8B-B14F-4D97-AF65-F5344CB8AC3E}">
        <p14:creationId xmlns:p14="http://schemas.microsoft.com/office/powerpoint/2010/main" val="24478778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AE855BC-5D0B-49BB-8764-250832DABCE0}"/>
              </a:ext>
            </a:extLst>
          </p:cNvPr>
          <p:cNvSpPr txBox="1">
            <a:spLocks/>
          </p:cNvSpPr>
          <p:nvPr/>
        </p:nvSpPr>
        <p:spPr>
          <a:xfrm>
            <a:off x="776122" y="903478"/>
            <a:ext cx="7742555" cy="57404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0"/>
              </a:spcBef>
              <a:tabLst>
                <a:tab pos="5534660" algn="l"/>
              </a:tabLst>
            </a:pPr>
            <a:r>
              <a:rPr lang="en-US" sz="3600" b="1">
                <a:solidFill>
                  <a:srgbClr val="CC00FF"/>
                </a:solidFill>
                <a:latin typeface="Carlito"/>
                <a:cs typeface="Carlito"/>
              </a:rPr>
              <a:t>9. </a:t>
            </a:r>
            <a:r>
              <a:rPr lang="en-US" sz="3600" b="1" spc="-40">
                <a:solidFill>
                  <a:srgbClr val="CC00FF"/>
                </a:solidFill>
                <a:latin typeface="Carlito"/>
                <a:cs typeface="Carlito"/>
              </a:rPr>
              <a:t>AVOIDING</a:t>
            </a:r>
            <a:r>
              <a:rPr lang="en-US" sz="3600" b="1" spc="35">
                <a:solidFill>
                  <a:srgbClr val="CC00FF"/>
                </a:solidFill>
                <a:latin typeface="Carlito"/>
                <a:cs typeface="Carlito"/>
              </a:rPr>
              <a:t> </a:t>
            </a:r>
            <a:r>
              <a:rPr lang="en-US" sz="3600" b="1" spc="-20">
                <a:solidFill>
                  <a:srgbClr val="CC00FF"/>
                </a:solidFill>
                <a:latin typeface="Carlito"/>
                <a:cs typeface="Carlito"/>
              </a:rPr>
              <a:t>EXCESSIVE</a:t>
            </a:r>
            <a:r>
              <a:rPr lang="en-US" sz="3600" b="1" spc="-25">
                <a:solidFill>
                  <a:srgbClr val="CC00FF"/>
                </a:solidFill>
                <a:latin typeface="Carlito"/>
                <a:cs typeface="Carlito"/>
              </a:rPr>
              <a:t> </a:t>
            </a:r>
            <a:r>
              <a:rPr lang="en-US" sz="3600" b="1">
                <a:solidFill>
                  <a:srgbClr val="CC00FF"/>
                </a:solidFill>
                <a:latin typeface="Carlito"/>
                <a:cs typeface="Carlito"/>
              </a:rPr>
              <a:t>USE	</a:t>
            </a:r>
            <a:r>
              <a:rPr lang="en-US" sz="3600" b="1" spc="-5">
                <a:solidFill>
                  <a:srgbClr val="CC00FF"/>
                </a:solidFill>
                <a:latin typeface="Carlito"/>
                <a:cs typeface="Carlito"/>
              </a:rPr>
              <a:t>OF</a:t>
            </a:r>
            <a:r>
              <a:rPr lang="en-US" sz="3600" b="1" spc="-75">
                <a:solidFill>
                  <a:srgbClr val="CC00FF"/>
                </a:solidFill>
                <a:latin typeface="Carlito"/>
                <a:cs typeface="Carlito"/>
              </a:rPr>
              <a:t> </a:t>
            </a:r>
            <a:r>
              <a:rPr lang="en-US" sz="3600" b="1" spc="-25">
                <a:solidFill>
                  <a:srgbClr val="CC00FF"/>
                </a:solidFill>
                <a:latin typeface="Carlito"/>
                <a:cs typeface="Carlito"/>
              </a:rPr>
              <a:t>JARGON</a:t>
            </a:r>
            <a:endParaRPr lang="en-US" sz="3600">
              <a:latin typeface="Carlito"/>
              <a:cs typeface="Carlito"/>
            </a:endParaRPr>
          </a:p>
        </p:txBody>
      </p:sp>
      <p:sp>
        <p:nvSpPr>
          <p:cNvPr id="3" name="object 3">
            <a:extLst>
              <a:ext uri="{FF2B5EF4-FFF2-40B4-BE49-F238E27FC236}">
                <a16:creationId xmlns:a16="http://schemas.microsoft.com/office/drawing/2014/main" id="{018287F6-6C4C-4474-840D-D96FF5D94308}"/>
              </a:ext>
            </a:extLst>
          </p:cNvPr>
          <p:cNvSpPr txBox="1"/>
          <p:nvPr/>
        </p:nvSpPr>
        <p:spPr>
          <a:xfrm>
            <a:off x="535940" y="2211450"/>
            <a:ext cx="8032750" cy="368300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5600" algn="l"/>
              </a:tabLst>
            </a:pPr>
            <a:r>
              <a:rPr sz="4000" b="1" spc="-20" dirty="0">
                <a:solidFill>
                  <a:srgbClr val="3333FF"/>
                </a:solidFill>
                <a:latin typeface="Carlito"/>
                <a:cs typeface="Carlito"/>
              </a:rPr>
              <a:t>Excessive </a:t>
            </a:r>
            <a:r>
              <a:rPr sz="4000" b="1" spc="-5" dirty="0">
                <a:solidFill>
                  <a:srgbClr val="3333FF"/>
                </a:solidFill>
                <a:latin typeface="Carlito"/>
                <a:cs typeface="Carlito"/>
              </a:rPr>
              <a:t>use of </a:t>
            </a:r>
            <a:r>
              <a:rPr sz="4000" b="1" spc="-20" dirty="0">
                <a:solidFill>
                  <a:srgbClr val="3333FF"/>
                </a:solidFill>
                <a:latin typeface="Carlito"/>
                <a:cs typeface="Carlito"/>
              </a:rPr>
              <a:t>jargon </a:t>
            </a:r>
            <a:r>
              <a:rPr sz="4000" b="1" spc="-15" dirty="0">
                <a:solidFill>
                  <a:srgbClr val="3333FF"/>
                </a:solidFill>
                <a:latin typeface="Carlito"/>
                <a:cs typeface="Carlito"/>
              </a:rPr>
              <a:t>can </a:t>
            </a:r>
            <a:r>
              <a:rPr sz="4000" b="1" dirty="0">
                <a:solidFill>
                  <a:srgbClr val="3333FF"/>
                </a:solidFill>
                <a:latin typeface="Carlito"/>
                <a:cs typeface="Carlito"/>
              </a:rPr>
              <a:t>put </a:t>
            </a:r>
            <a:r>
              <a:rPr sz="4000" b="1" spc="-5" dirty="0">
                <a:solidFill>
                  <a:srgbClr val="3333FF"/>
                </a:solidFill>
                <a:latin typeface="Carlito"/>
                <a:cs typeface="Carlito"/>
              </a:rPr>
              <a:t>off </a:t>
            </a:r>
            <a:r>
              <a:rPr sz="4000" spc="-5" dirty="0">
                <a:latin typeface="Carlito"/>
                <a:cs typeface="Carlito"/>
              </a:rPr>
              <a:t>a  </a:t>
            </a:r>
            <a:r>
              <a:rPr sz="4000" spc="-60" dirty="0">
                <a:latin typeface="Carlito"/>
                <a:cs typeface="Carlito"/>
              </a:rPr>
              <a:t>reader, </a:t>
            </a:r>
            <a:r>
              <a:rPr sz="4000" spc="-5" dirty="0">
                <a:latin typeface="Carlito"/>
                <a:cs typeface="Carlito"/>
              </a:rPr>
              <a:t>who </a:t>
            </a:r>
            <a:r>
              <a:rPr sz="4000" spc="-25" dirty="0">
                <a:latin typeface="Carlito"/>
                <a:cs typeface="Carlito"/>
              </a:rPr>
              <a:t>may </a:t>
            </a:r>
            <a:r>
              <a:rPr sz="4000" spc="-5" dirty="0">
                <a:latin typeface="Carlito"/>
                <a:cs typeface="Carlito"/>
              </a:rPr>
              <a:t>not </a:t>
            </a:r>
            <a:r>
              <a:rPr sz="4000" spc="-15" dirty="0">
                <a:latin typeface="Carlito"/>
                <a:cs typeface="Carlito"/>
              </a:rPr>
              <a:t>read </a:t>
            </a:r>
            <a:r>
              <a:rPr sz="4000" spc="-45" dirty="0">
                <a:latin typeface="Carlito"/>
                <a:cs typeface="Carlito"/>
              </a:rPr>
              <a:t>further, </a:t>
            </a:r>
            <a:r>
              <a:rPr sz="4000" spc="-5" dirty="0">
                <a:latin typeface="Carlito"/>
                <a:cs typeface="Carlito"/>
              </a:rPr>
              <a:t>as,  </a:t>
            </a:r>
            <a:r>
              <a:rPr sz="4000" spc="-30" dirty="0">
                <a:latin typeface="Carlito"/>
                <a:cs typeface="Carlito"/>
              </a:rPr>
              <a:t>unlike </a:t>
            </a:r>
            <a:r>
              <a:rPr sz="4000" spc="-5" dirty="0">
                <a:latin typeface="Carlito"/>
                <a:cs typeface="Carlito"/>
              </a:rPr>
              <a:t>a </a:t>
            </a:r>
            <a:r>
              <a:rPr sz="4000" spc="-15" dirty="0">
                <a:latin typeface="Carlito"/>
                <a:cs typeface="Carlito"/>
              </a:rPr>
              <a:t>captive </a:t>
            </a:r>
            <a:r>
              <a:rPr sz="4000" spc="-5" dirty="0">
                <a:latin typeface="Carlito"/>
                <a:cs typeface="Carlito"/>
              </a:rPr>
              <a:t>audience, the choice  of whether </a:t>
            </a:r>
            <a:r>
              <a:rPr sz="4000" spc="-20" dirty="0">
                <a:latin typeface="Carlito"/>
                <a:cs typeface="Carlito"/>
              </a:rPr>
              <a:t>to </a:t>
            </a:r>
            <a:r>
              <a:rPr sz="4000" spc="-10" dirty="0">
                <a:latin typeface="Carlito"/>
                <a:cs typeface="Carlito"/>
              </a:rPr>
              <a:t>participate </a:t>
            </a:r>
            <a:r>
              <a:rPr sz="4000" spc="-5" dirty="0">
                <a:latin typeface="Carlito"/>
                <a:cs typeface="Carlito"/>
              </a:rPr>
              <a:t>in the  </a:t>
            </a:r>
            <a:r>
              <a:rPr sz="4000" spc="-10" dirty="0">
                <a:latin typeface="Carlito"/>
                <a:cs typeface="Carlito"/>
              </a:rPr>
              <a:t>communication </a:t>
            </a:r>
            <a:r>
              <a:rPr sz="4000" spc="-20" dirty="0">
                <a:latin typeface="Carlito"/>
                <a:cs typeface="Carlito"/>
              </a:rPr>
              <a:t>rests </a:t>
            </a:r>
            <a:r>
              <a:rPr sz="4000" spc="-15" dirty="0">
                <a:latin typeface="Carlito"/>
                <a:cs typeface="Carlito"/>
              </a:rPr>
              <a:t>considerably  </a:t>
            </a:r>
            <a:r>
              <a:rPr sz="4000" spc="-5" dirty="0">
                <a:latin typeface="Carlito"/>
                <a:cs typeface="Carlito"/>
              </a:rPr>
              <a:t>with </a:t>
            </a:r>
            <a:r>
              <a:rPr sz="4000" dirty="0">
                <a:latin typeface="Carlito"/>
                <a:cs typeface="Carlito"/>
              </a:rPr>
              <a:t>the </a:t>
            </a:r>
            <a:r>
              <a:rPr sz="4000" spc="-70" dirty="0">
                <a:latin typeface="Carlito"/>
                <a:cs typeface="Carlito"/>
              </a:rPr>
              <a:t>reader.</a:t>
            </a:r>
            <a:endParaRPr sz="4000">
              <a:latin typeface="Carlito"/>
              <a:cs typeface="Carlito"/>
            </a:endParaRPr>
          </a:p>
        </p:txBody>
      </p:sp>
    </p:spTree>
    <p:extLst>
      <p:ext uri="{BB962C8B-B14F-4D97-AF65-F5344CB8AC3E}">
        <p14:creationId xmlns:p14="http://schemas.microsoft.com/office/powerpoint/2010/main" val="3304897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7FC1694-31BC-48B8-8777-5633A8BDA6E5}"/>
              </a:ext>
            </a:extLst>
          </p:cNvPr>
          <p:cNvSpPr txBox="1">
            <a:spLocks/>
          </p:cNvSpPr>
          <p:nvPr/>
        </p:nvSpPr>
        <p:spPr>
          <a:xfrm>
            <a:off x="926998" y="632206"/>
            <a:ext cx="7594600" cy="444352"/>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5"/>
              </a:spcBef>
            </a:pPr>
            <a:r>
              <a:rPr lang="en-US" sz="2800" b="1" dirty="0">
                <a:solidFill>
                  <a:srgbClr val="CC00FF"/>
                </a:solidFill>
                <a:latin typeface="Carlito"/>
                <a:cs typeface="Carlito"/>
              </a:rPr>
              <a:t>10. </a:t>
            </a:r>
            <a:r>
              <a:rPr lang="en-US" sz="2800" b="1" spc="-35" dirty="0">
                <a:solidFill>
                  <a:srgbClr val="CC00FF"/>
                </a:solidFill>
                <a:latin typeface="Carlito"/>
                <a:cs typeface="Carlito"/>
              </a:rPr>
              <a:t>AWARENESS </a:t>
            </a:r>
            <a:r>
              <a:rPr lang="en-US" sz="2800" b="1" spc="-5" dirty="0">
                <a:solidFill>
                  <a:srgbClr val="CC00FF"/>
                </a:solidFill>
                <a:latin typeface="Carlito"/>
                <a:cs typeface="Carlito"/>
              </a:rPr>
              <a:t>OF THE</a:t>
            </a:r>
            <a:r>
              <a:rPr lang="en-US" sz="2800" b="1" spc="-25" dirty="0">
                <a:solidFill>
                  <a:srgbClr val="CC00FF"/>
                </a:solidFill>
                <a:latin typeface="Carlito"/>
                <a:cs typeface="Carlito"/>
              </a:rPr>
              <a:t> </a:t>
            </a:r>
            <a:r>
              <a:rPr lang="en-US" sz="2800" b="1" spc="-5" dirty="0">
                <a:solidFill>
                  <a:srgbClr val="CC00FF"/>
                </a:solidFill>
                <a:latin typeface="Carlito"/>
                <a:cs typeface="Carlito"/>
              </a:rPr>
              <a:t>AUDIENCE/MEDIUM</a:t>
            </a:r>
          </a:p>
        </p:txBody>
      </p:sp>
      <p:sp>
        <p:nvSpPr>
          <p:cNvPr id="5" name="object 3">
            <a:extLst>
              <a:ext uri="{FF2B5EF4-FFF2-40B4-BE49-F238E27FC236}">
                <a16:creationId xmlns:a16="http://schemas.microsoft.com/office/drawing/2014/main" id="{92BB5D0B-B956-4523-8375-22583F432609}"/>
              </a:ext>
            </a:extLst>
          </p:cNvPr>
          <p:cNvSpPr txBox="1"/>
          <p:nvPr/>
        </p:nvSpPr>
        <p:spPr>
          <a:xfrm>
            <a:off x="459740" y="1450594"/>
            <a:ext cx="11092180" cy="3158813"/>
          </a:xfrm>
          <a:prstGeom prst="rect">
            <a:avLst/>
          </a:prstGeom>
        </p:spPr>
        <p:txBody>
          <a:bodyPr vert="horz" wrap="square" lIns="0" tIns="104140" rIns="0" bIns="0" rtlCol="0">
            <a:spAutoFit/>
          </a:bodyPr>
          <a:lstStyle/>
          <a:p>
            <a:pPr marL="355600" marR="95250" indent="-342900">
              <a:lnSpc>
                <a:spcPct val="80000"/>
              </a:lnSpc>
              <a:spcBef>
                <a:spcPts val="820"/>
              </a:spcBef>
              <a:buFont typeface="Arial"/>
              <a:buChar char="•"/>
              <a:tabLst>
                <a:tab pos="354965" algn="l"/>
                <a:tab pos="355600" algn="l"/>
              </a:tabLst>
            </a:pPr>
            <a:r>
              <a:rPr sz="3000" b="1" spc="-5" dirty="0">
                <a:solidFill>
                  <a:srgbClr val="3333FF"/>
                </a:solidFill>
                <a:latin typeface="Carlito"/>
                <a:cs typeface="Carlito"/>
              </a:rPr>
              <a:t>The </a:t>
            </a:r>
            <a:r>
              <a:rPr sz="3000" b="1" spc="-10" dirty="0">
                <a:solidFill>
                  <a:srgbClr val="3333FF"/>
                </a:solidFill>
                <a:latin typeface="Carlito"/>
                <a:cs typeface="Carlito"/>
              </a:rPr>
              <a:t>medium </a:t>
            </a:r>
            <a:r>
              <a:rPr sz="3000" b="1" dirty="0">
                <a:solidFill>
                  <a:srgbClr val="3333FF"/>
                </a:solidFill>
                <a:latin typeface="Carlito"/>
                <a:cs typeface="Carlito"/>
              </a:rPr>
              <a:t>needs </a:t>
            </a:r>
            <a:r>
              <a:rPr sz="3000" b="1" spc="-10" dirty="0">
                <a:solidFill>
                  <a:srgbClr val="3333FF"/>
                </a:solidFill>
                <a:latin typeface="Carlito"/>
                <a:cs typeface="Carlito"/>
              </a:rPr>
              <a:t>to </a:t>
            </a:r>
            <a:r>
              <a:rPr sz="3000" b="1" dirty="0">
                <a:solidFill>
                  <a:srgbClr val="3333FF"/>
                </a:solidFill>
                <a:latin typeface="Carlito"/>
                <a:cs typeface="Carlito"/>
              </a:rPr>
              <a:t>be chosen</a:t>
            </a:r>
            <a:r>
              <a:rPr sz="3000" dirty="0">
                <a:latin typeface="Carlito"/>
                <a:cs typeface="Carlito"/>
              </a:rPr>
              <a:t>, as </a:t>
            </a:r>
            <a:r>
              <a:rPr sz="3000" spc="-10" dirty="0">
                <a:latin typeface="Carlito"/>
                <a:cs typeface="Carlito"/>
              </a:rPr>
              <a:t>per </a:t>
            </a:r>
            <a:r>
              <a:rPr sz="3000" dirty="0">
                <a:latin typeface="Carlito"/>
                <a:cs typeface="Carlito"/>
              </a:rPr>
              <a:t>its  </a:t>
            </a:r>
            <a:r>
              <a:rPr sz="3000" spc="-10" dirty="0">
                <a:latin typeface="Carlito"/>
                <a:cs typeface="Carlito"/>
              </a:rPr>
              <a:t>suitability </a:t>
            </a:r>
            <a:r>
              <a:rPr sz="3000" spc="-15" dirty="0">
                <a:latin typeface="Carlito"/>
                <a:cs typeface="Carlito"/>
              </a:rPr>
              <a:t>to </a:t>
            </a:r>
            <a:r>
              <a:rPr sz="3000" dirty="0">
                <a:latin typeface="Carlito"/>
                <a:cs typeface="Carlito"/>
              </a:rPr>
              <a:t>the </a:t>
            </a:r>
            <a:r>
              <a:rPr sz="3000" spc="-15" dirty="0">
                <a:latin typeface="Carlito"/>
                <a:cs typeface="Carlito"/>
              </a:rPr>
              <a:t>audience/content; </a:t>
            </a:r>
            <a:r>
              <a:rPr sz="3000" spc="-5" dirty="0">
                <a:latin typeface="Carlito"/>
                <a:cs typeface="Carlito"/>
              </a:rPr>
              <a:t>while </a:t>
            </a:r>
            <a:r>
              <a:rPr sz="3000" dirty="0">
                <a:latin typeface="Carlito"/>
                <a:cs typeface="Carlito"/>
              </a:rPr>
              <a:t>the  </a:t>
            </a:r>
            <a:r>
              <a:rPr sz="3000" spc="-20" dirty="0">
                <a:latin typeface="Carlito"/>
                <a:cs typeface="Carlito"/>
              </a:rPr>
              <a:t>content </a:t>
            </a:r>
            <a:r>
              <a:rPr sz="3000" spc="-10" dirty="0">
                <a:latin typeface="Carlito"/>
                <a:cs typeface="Carlito"/>
              </a:rPr>
              <a:t>would </a:t>
            </a:r>
            <a:r>
              <a:rPr sz="3000" spc="-5" dirty="0">
                <a:latin typeface="Carlito"/>
                <a:cs typeface="Carlito"/>
              </a:rPr>
              <a:t>need </a:t>
            </a:r>
            <a:r>
              <a:rPr sz="3000" spc="-10" dirty="0">
                <a:latin typeface="Carlito"/>
                <a:cs typeface="Carlito"/>
              </a:rPr>
              <a:t>tempering </a:t>
            </a:r>
            <a:r>
              <a:rPr sz="3000" dirty="0">
                <a:latin typeface="Carlito"/>
                <a:cs typeface="Carlito"/>
              </a:rPr>
              <a:t>as </a:t>
            </a:r>
            <a:r>
              <a:rPr sz="3000" spc="-10" dirty="0">
                <a:latin typeface="Carlito"/>
                <a:cs typeface="Carlito"/>
              </a:rPr>
              <a:t>per </a:t>
            </a:r>
            <a:r>
              <a:rPr sz="3000" dirty="0">
                <a:latin typeface="Carlito"/>
                <a:cs typeface="Carlito"/>
              </a:rPr>
              <a:t>the  </a:t>
            </a:r>
            <a:r>
              <a:rPr sz="3000" spc="-10" dirty="0">
                <a:latin typeface="Carlito"/>
                <a:cs typeface="Carlito"/>
              </a:rPr>
              <a:t>medium/audience. </a:t>
            </a:r>
            <a:r>
              <a:rPr sz="3000" spc="-15" dirty="0">
                <a:latin typeface="Carlito"/>
                <a:cs typeface="Carlito"/>
              </a:rPr>
              <a:t>For example, </a:t>
            </a:r>
            <a:r>
              <a:rPr sz="3000" spc="-5" dirty="0">
                <a:latin typeface="Carlito"/>
                <a:cs typeface="Carlito"/>
              </a:rPr>
              <a:t>while </a:t>
            </a:r>
            <a:r>
              <a:rPr sz="3000" dirty="0">
                <a:latin typeface="Carlito"/>
                <a:cs typeface="Carlito"/>
              </a:rPr>
              <a:t>an  </a:t>
            </a:r>
            <a:r>
              <a:rPr sz="3000" spc="-15" dirty="0">
                <a:latin typeface="Carlito"/>
                <a:cs typeface="Carlito"/>
              </a:rPr>
              <a:t>elaborate </a:t>
            </a:r>
            <a:r>
              <a:rPr sz="3000" spc="-5" dirty="0">
                <a:latin typeface="Carlito"/>
                <a:cs typeface="Carlito"/>
              </a:rPr>
              <a:t>message </a:t>
            </a:r>
            <a:r>
              <a:rPr sz="3000" spc="-10" dirty="0">
                <a:latin typeface="Carlito"/>
                <a:cs typeface="Carlito"/>
              </a:rPr>
              <a:t>can </a:t>
            </a:r>
            <a:r>
              <a:rPr sz="3000" spc="-5" dirty="0">
                <a:latin typeface="Carlito"/>
                <a:cs typeface="Carlito"/>
              </a:rPr>
              <a:t>be </a:t>
            </a:r>
            <a:r>
              <a:rPr sz="3000" spc="-10" dirty="0">
                <a:latin typeface="Carlito"/>
                <a:cs typeface="Carlito"/>
              </a:rPr>
              <a:t>sent </a:t>
            </a:r>
            <a:r>
              <a:rPr sz="3000" dirty="0">
                <a:latin typeface="Carlito"/>
                <a:cs typeface="Carlito"/>
              </a:rPr>
              <a:t>via a </a:t>
            </a:r>
            <a:r>
              <a:rPr sz="3000" spc="-20" dirty="0">
                <a:latin typeface="Carlito"/>
                <a:cs typeface="Carlito"/>
              </a:rPr>
              <a:t>letter </a:t>
            </a:r>
            <a:r>
              <a:rPr sz="3000" spc="-5" dirty="0">
                <a:latin typeface="Carlito"/>
                <a:cs typeface="Carlito"/>
              </a:rPr>
              <a:t>or </a:t>
            </a:r>
            <a:r>
              <a:rPr sz="3000" dirty="0">
                <a:latin typeface="Carlito"/>
                <a:cs typeface="Carlito"/>
              </a:rPr>
              <a:t>an  </a:t>
            </a:r>
            <a:r>
              <a:rPr sz="3000" spc="-5" dirty="0">
                <a:latin typeface="Carlito"/>
                <a:cs typeface="Carlito"/>
              </a:rPr>
              <a:t>email, </a:t>
            </a:r>
            <a:r>
              <a:rPr sz="3000" dirty="0">
                <a:latin typeface="Carlito"/>
                <a:cs typeface="Carlito"/>
              </a:rPr>
              <a:t>an </a:t>
            </a:r>
            <a:r>
              <a:rPr sz="3000" spc="-5" dirty="0">
                <a:latin typeface="Carlito"/>
                <a:cs typeface="Carlito"/>
              </a:rPr>
              <a:t>sms, </a:t>
            </a:r>
            <a:r>
              <a:rPr sz="3000" dirty="0">
                <a:latin typeface="Carlito"/>
                <a:cs typeface="Carlito"/>
              </a:rPr>
              <a:t>the </a:t>
            </a:r>
            <a:r>
              <a:rPr sz="3000" spc="-5" dirty="0">
                <a:latin typeface="Carlito"/>
                <a:cs typeface="Carlito"/>
              </a:rPr>
              <a:t>same </a:t>
            </a:r>
            <a:r>
              <a:rPr sz="3000" spc="-20" dirty="0">
                <a:latin typeface="Carlito"/>
                <a:cs typeface="Carlito"/>
              </a:rPr>
              <a:t>content may have </a:t>
            </a:r>
            <a:r>
              <a:rPr sz="3000" spc="-15" dirty="0">
                <a:latin typeface="Carlito"/>
                <a:cs typeface="Carlito"/>
              </a:rPr>
              <a:t>to </a:t>
            </a:r>
            <a:r>
              <a:rPr sz="3000" spc="-10" dirty="0">
                <a:latin typeface="Carlito"/>
                <a:cs typeface="Carlito"/>
              </a:rPr>
              <a:t>be  </a:t>
            </a:r>
            <a:r>
              <a:rPr sz="3000" spc="-15" dirty="0">
                <a:latin typeface="Carlito"/>
                <a:cs typeface="Carlito"/>
              </a:rPr>
              <a:t>heavily</a:t>
            </a:r>
            <a:r>
              <a:rPr sz="3000" spc="-5" dirty="0">
                <a:latin typeface="Carlito"/>
                <a:cs typeface="Carlito"/>
              </a:rPr>
              <a:t> </a:t>
            </a:r>
            <a:r>
              <a:rPr sz="3000" spc="-10" dirty="0">
                <a:latin typeface="Carlito"/>
                <a:cs typeface="Carlito"/>
              </a:rPr>
              <a:t>edited.</a:t>
            </a:r>
            <a:endParaRPr sz="3000" dirty="0">
              <a:latin typeface="Carlito"/>
              <a:cs typeface="Carlito"/>
            </a:endParaRPr>
          </a:p>
          <a:p>
            <a:pPr marL="355600" marR="5080" indent="-342900">
              <a:lnSpc>
                <a:spcPct val="80000"/>
              </a:lnSpc>
              <a:spcBef>
                <a:spcPts val="720"/>
              </a:spcBef>
              <a:buFont typeface="Arial"/>
              <a:buChar char="•"/>
              <a:tabLst>
                <a:tab pos="354965" algn="l"/>
                <a:tab pos="355600" algn="l"/>
              </a:tabLst>
            </a:pPr>
            <a:r>
              <a:rPr sz="3000" spc="-30" dirty="0">
                <a:latin typeface="Carlito"/>
                <a:cs typeface="Carlito"/>
              </a:rPr>
              <a:t>Like </a:t>
            </a:r>
            <a:r>
              <a:rPr sz="3000" dirty="0">
                <a:latin typeface="Carlito"/>
                <a:cs typeface="Carlito"/>
              </a:rPr>
              <a:t>all </a:t>
            </a:r>
            <a:r>
              <a:rPr sz="3000" spc="-20" dirty="0">
                <a:latin typeface="Carlito"/>
                <a:cs typeface="Carlito"/>
              </a:rPr>
              <a:t>effective </a:t>
            </a:r>
            <a:r>
              <a:rPr sz="3000" spc="-10" dirty="0">
                <a:latin typeface="Carlito"/>
                <a:cs typeface="Carlito"/>
              </a:rPr>
              <a:t>communication, good </a:t>
            </a:r>
            <a:r>
              <a:rPr sz="3000" spc="-5" dirty="0">
                <a:latin typeface="Carlito"/>
                <a:cs typeface="Carlito"/>
              </a:rPr>
              <a:t>writing  </a:t>
            </a:r>
            <a:r>
              <a:rPr sz="3000" spc="-10" dirty="0">
                <a:latin typeface="Carlito"/>
                <a:cs typeface="Carlito"/>
              </a:rPr>
              <a:t>could </a:t>
            </a:r>
            <a:r>
              <a:rPr sz="3000" spc="-5" dirty="0">
                <a:latin typeface="Carlito"/>
                <a:cs typeface="Carlito"/>
              </a:rPr>
              <a:t>be </a:t>
            </a:r>
            <a:r>
              <a:rPr sz="3000" dirty="0">
                <a:latin typeface="Carlito"/>
                <a:cs typeface="Carlito"/>
              </a:rPr>
              <a:t>said </a:t>
            </a:r>
            <a:r>
              <a:rPr sz="3000" spc="-15" dirty="0">
                <a:latin typeface="Carlito"/>
                <a:cs typeface="Carlito"/>
              </a:rPr>
              <a:t>to </a:t>
            </a:r>
            <a:r>
              <a:rPr sz="3000" spc="-5" dirty="0">
                <a:latin typeface="Carlito"/>
                <a:cs typeface="Carlito"/>
              </a:rPr>
              <a:t>occur when </a:t>
            </a:r>
            <a:r>
              <a:rPr sz="3000" dirty="0">
                <a:latin typeface="Carlito"/>
                <a:cs typeface="Carlito"/>
              </a:rPr>
              <a:t>the </a:t>
            </a:r>
            <a:r>
              <a:rPr sz="3000" spc="-25" dirty="0">
                <a:latin typeface="Carlito"/>
                <a:cs typeface="Carlito"/>
              </a:rPr>
              <a:t>gap </a:t>
            </a:r>
            <a:r>
              <a:rPr sz="3000" spc="-10" dirty="0">
                <a:latin typeface="Carlito"/>
                <a:cs typeface="Carlito"/>
              </a:rPr>
              <a:t>between  </a:t>
            </a:r>
            <a:r>
              <a:rPr sz="3000" spc="-5" dirty="0">
                <a:latin typeface="Carlito"/>
                <a:cs typeface="Carlito"/>
              </a:rPr>
              <a:t>'what one </a:t>
            </a:r>
            <a:r>
              <a:rPr sz="3000" spc="-10" dirty="0">
                <a:latin typeface="Carlito"/>
                <a:cs typeface="Carlito"/>
              </a:rPr>
              <a:t>desires </a:t>
            </a:r>
            <a:r>
              <a:rPr sz="3000" spc="-15" dirty="0">
                <a:latin typeface="Carlito"/>
                <a:cs typeface="Carlito"/>
              </a:rPr>
              <a:t>to </a:t>
            </a:r>
            <a:r>
              <a:rPr sz="3000" spc="-25" dirty="0">
                <a:latin typeface="Carlito"/>
                <a:cs typeface="Carlito"/>
              </a:rPr>
              <a:t>say </a:t>
            </a:r>
            <a:r>
              <a:rPr sz="3000" dirty="0">
                <a:latin typeface="Carlito"/>
                <a:cs typeface="Carlito"/>
              </a:rPr>
              <a:t>and </a:t>
            </a:r>
            <a:r>
              <a:rPr sz="3000" spc="-5" dirty="0">
                <a:latin typeface="Carlito"/>
                <a:cs typeface="Carlito"/>
              </a:rPr>
              <a:t>what one </a:t>
            </a:r>
            <a:r>
              <a:rPr sz="3000" dirty="0">
                <a:latin typeface="Carlito"/>
                <a:cs typeface="Carlito"/>
              </a:rPr>
              <a:t>is  </a:t>
            </a:r>
            <a:r>
              <a:rPr sz="3000" spc="-15" dirty="0">
                <a:latin typeface="Carlito"/>
                <a:cs typeface="Carlito"/>
              </a:rPr>
              <a:t>constrained to </a:t>
            </a:r>
            <a:r>
              <a:rPr sz="3000" dirty="0">
                <a:latin typeface="Carlito"/>
                <a:cs typeface="Carlito"/>
              </a:rPr>
              <a:t>mean' is </a:t>
            </a:r>
            <a:r>
              <a:rPr sz="3000" spc="-5" dirty="0">
                <a:latin typeface="Carlito"/>
                <a:cs typeface="Carlito"/>
              </a:rPr>
              <a:t>negligible or almost non-  </a:t>
            </a:r>
            <a:r>
              <a:rPr sz="3000" spc="-20" dirty="0">
                <a:latin typeface="Carlito"/>
                <a:cs typeface="Carlito"/>
              </a:rPr>
              <a:t>existent.</a:t>
            </a:r>
            <a:endParaRPr sz="3000" dirty="0">
              <a:latin typeface="Carlito"/>
              <a:cs typeface="Carlito"/>
            </a:endParaRPr>
          </a:p>
        </p:txBody>
      </p:sp>
    </p:spTree>
    <p:extLst>
      <p:ext uri="{BB962C8B-B14F-4D97-AF65-F5344CB8AC3E}">
        <p14:creationId xmlns:p14="http://schemas.microsoft.com/office/powerpoint/2010/main" val="15429271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A722F00-3825-44A3-8110-B47DCC8A2C81}"/>
              </a:ext>
            </a:extLst>
          </p:cNvPr>
          <p:cNvSpPr txBox="1">
            <a:spLocks/>
          </p:cNvSpPr>
          <p:nvPr/>
        </p:nvSpPr>
        <p:spPr>
          <a:xfrm>
            <a:off x="643229" y="763270"/>
            <a:ext cx="7098665" cy="75692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0"/>
              </a:spcBef>
            </a:pPr>
            <a:r>
              <a:rPr lang="en-IN" sz="4800" b="1" spc="-5">
                <a:solidFill>
                  <a:srgbClr val="006600"/>
                </a:solidFill>
                <a:latin typeface="Carlito"/>
                <a:cs typeface="Carlito"/>
              </a:rPr>
              <a:t>DIFFERENT WRITING</a:t>
            </a:r>
            <a:r>
              <a:rPr lang="en-IN" sz="4800" b="1" spc="-60">
                <a:solidFill>
                  <a:srgbClr val="006600"/>
                </a:solidFill>
                <a:latin typeface="Carlito"/>
                <a:cs typeface="Carlito"/>
              </a:rPr>
              <a:t> </a:t>
            </a:r>
            <a:r>
              <a:rPr lang="en-IN" sz="4800" b="1" spc="-20">
                <a:solidFill>
                  <a:srgbClr val="006600"/>
                </a:solidFill>
                <a:latin typeface="Carlito"/>
                <a:cs typeface="Carlito"/>
              </a:rPr>
              <a:t>STYLES</a:t>
            </a:r>
            <a:endParaRPr lang="en-IN" sz="4800">
              <a:latin typeface="Carlito"/>
              <a:cs typeface="Carlito"/>
            </a:endParaRPr>
          </a:p>
        </p:txBody>
      </p:sp>
      <p:sp>
        <p:nvSpPr>
          <p:cNvPr id="3" name="object 3">
            <a:extLst>
              <a:ext uri="{FF2B5EF4-FFF2-40B4-BE49-F238E27FC236}">
                <a16:creationId xmlns:a16="http://schemas.microsoft.com/office/drawing/2014/main" id="{C7C554A3-2349-4434-8FE5-B932E8837546}"/>
              </a:ext>
            </a:extLst>
          </p:cNvPr>
          <p:cNvSpPr txBox="1"/>
          <p:nvPr/>
        </p:nvSpPr>
        <p:spPr>
          <a:xfrm>
            <a:off x="1203756" y="1596593"/>
            <a:ext cx="7223759" cy="3566160"/>
          </a:xfrm>
          <a:prstGeom prst="rect">
            <a:avLst/>
          </a:prstGeom>
        </p:spPr>
        <p:txBody>
          <a:bodyPr vert="horz" wrap="square" lIns="0" tIns="13335" rIns="0" bIns="0" rtlCol="0">
            <a:spAutoFit/>
          </a:bodyPr>
          <a:lstStyle/>
          <a:p>
            <a:pPr marL="12700" marR="5080">
              <a:lnSpc>
                <a:spcPct val="100000"/>
              </a:lnSpc>
              <a:spcBef>
                <a:spcPts val="105"/>
              </a:spcBef>
            </a:pPr>
            <a:r>
              <a:rPr sz="4400" spc="-15" dirty="0">
                <a:solidFill>
                  <a:srgbClr val="C0504D"/>
                </a:solidFill>
                <a:latin typeface="Carlito"/>
                <a:cs typeface="Carlito"/>
              </a:rPr>
              <a:t>There </a:t>
            </a:r>
            <a:r>
              <a:rPr sz="4400" spc="-25" dirty="0">
                <a:solidFill>
                  <a:srgbClr val="C0504D"/>
                </a:solidFill>
                <a:latin typeface="Carlito"/>
                <a:cs typeface="Carlito"/>
              </a:rPr>
              <a:t>are </a:t>
            </a:r>
            <a:r>
              <a:rPr sz="4400" spc="-10" dirty="0">
                <a:solidFill>
                  <a:srgbClr val="C0504D"/>
                </a:solidFill>
                <a:latin typeface="Carlito"/>
                <a:cs typeface="Carlito"/>
              </a:rPr>
              <a:t>three </a:t>
            </a:r>
            <a:r>
              <a:rPr sz="4400" dirty="0">
                <a:solidFill>
                  <a:srgbClr val="C0504D"/>
                </a:solidFill>
                <a:latin typeface="Carlito"/>
                <a:cs typeface="Carlito"/>
              </a:rPr>
              <a:t>types of writing  </a:t>
            </a:r>
            <a:r>
              <a:rPr sz="4400" spc="-5" dirty="0">
                <a:solidFill>
                  <a:srgbClr val="C0504D"/>
                </a:solidFill>
                <a:latin typeface="Carlito"/>
                <a:cs typeface="Carlito"/>
              </a:rPr>
              <a:t>styles:</a:t>
            </a:r>
            <a:endParaRPr sz="4400">
              <a:latin typeface="Carlito"/>
              <a:cs typeface="Carlito"/>
            </a:endParaRPr>
          </a:p>
          <a:p>
            <a:pPr marL="1577975" indent="-405130">
              <a:lnSpc>
                <a:spcPct val="100000"/>
              </a:lnSpc>
              <a:spcBef>
                <a:spcPts val="990"/>
              </a:spcBef>
              <a:buSzPct val="97500"/>
              <a:buFont typeface="Wingdings"/>
              <a:buChar char=""/>
              <a:tabLst>
                <a:tab pos="1578610" algn="l"/>
              </a:tabLst>
            </a:pPr>
            <a:r>
              <a:rPr sz="4000" spc="-5" dirty="0">
                <a:latin typeface="Carlito"/>
                <a:cs typeface="Carlito"/>
              </a:rPr>
              <a:t>Colloquial</a:t>
            </a:r>
            <a:endParaRPr sz="4000">
              <a:latin typeface="Carlito"/>
              <a:cs typeface="Carlito"/>
            </a:endParaRPr>
          </a:p>
          <a:p>
            <a:pPr marL="1577340" indent="-404495">
              <a:lnSpc>
                <a:spcPct val="100000"/>
              </a:lnSpc>
              <a:spcBef>
                <a:spcPts val="965"/>
              </a:spcBef>
              <a:buSzPct val="97500"/>
              <a:buFont typeface="Wingdings"/>
              <a:buChar char=""/>
              <a:tabLst>
                <a:tab pos="1577975" algn="l"/>
              </a:tabLst>
            </a:pPr>
            <a:r>
              <a:rPr sz="4000" spc="-5" dirty="0">
                <a:latin typeface="Carlito"/>
                <a:cs typeface="Carlito"/>
              </a:rPr>
              <a:t>Casual</a:t>
            </a:r>
            <a:endParaRPr sz="4000">
              <a:latin typeface="Carlito"/>
              <a:cs typeface="Carlito"/>
            </a:endParaRPr>
          </a:p>
          <a:p>
            <a:pPr marL="1577975" indent="-405130">
              <a:lnSpc>
                <a:spcPct val="100000"/>
              </a:lnSpc>
              <a:spcBef>
                <a:spcPts val="960"/>
              </a:spcBef>
              <a:buSzPct val="97500"/>
              <a:buFont typeface="Wingdings"/>
              <a:buChar char=""/>
              <a:tabLst>
                <a:tab pos="1578610" algn="l"/>
              </a:tabLst>
            </a:pPr>
            <a:r>
              <a:rPr sz="4000" spc="-20" dirty="0">
                <a:latin typeface="Carlito"/>
                <a:cs typeface="Carlito"/>
              </a:rPr>
              <a:t>Formal</a:t>
            </a:r>
            <a:endParaRPr sz="4000">
              <a:latin typeface="Carlito"/>
              <a:cs typeface="Carlito"/>
            </a:endParaRPr>
          </a:p>
        </p:txBody>
      </p:sp>
    </p:spTree>
    <p:extLst>
      <p:ext uri="{BB962C8B-B14F-4D97-AF65-F5344CB8AC3E}">
        <p14:creationId xmlns:p14="http://schemas.microsoft.com/office/powerpoint/2010/main" val="36321065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2453233-3E9D-4D6C-881B-04B55F4E2902}"/>
              </a:ext>
            </a:extLst>
          </p:cNvPr>
          <p:cNvSpPr txBox="1">
            <a:spLocks/>
          </p:cNvSpPr>
          <p:nvPr/>
        </p:nvSpPr>
        <p:spPr>
          <a:xfrm>
            <a:off x="2729864" y="378078"/>
            <a:ext cx="3686175" cy="84836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0"/>
              </a:spcBef>
            </a:pPr>
            <a:r>
              <a:rPr lang="en-IN" sz="5400" b="1" spc="-20" dirty="0">
                <a:solidFill>
                  <a:srgbClr val="FF0000"/>
                </a:solidFill>
                <a:latin typeface="Carlito"/>
                <a:cs typeface="Carlito"/>
              </a:rPr>
              <a:t>COLLOQUIAL</a:t>
            </a:r>
            <a:endParaRPr lang="en-IN" sz="5400" dirty="0">
              <a:solidFill>
                <a:srgbClr val="FF0000"/>
              </a:solidFill>
              <a:latin typeface="Carlito"/>
              <a:cs typeface="Carlito"/>
            </a:endParaRPr>
          </a:p>
        </p:txBody>
      </p:sp>
      <p:sp>
        <p:nvSpPr>
          <p:cNvPr id="3" name="object 3">
            <a:extLst>
              <a:ext uri="{FF2B5EF4-FFF2-40B4-BE49-F238E27FC236}">
                <a16:creationId xmlns:a16="http://schemas.microsoft.com/office/drawing/2014/main" id="{B3A1EC17-ED45-4DFA-9EB0-492B9285C296}"/>
              </a:ext>
            </a:extLst>
          </p:cNvPr>
          <p:cNvSpPr txBox="1"/>
          <p:nvPr/>
        </p:nvSpPr>
        <p:spPr>
          <a:xfrm>
            <a:off x="459740" y="1680413"/>
            <a:ext cx="8020050" cy="4415790"/>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5600" algn="l"/>
              </a:tabLst>
            </a:pPr>
            <a:r>
              <a:rPr sz="3600" b="1" i="1" u="heavy" dirty="0">
                <a:solidFill>
                  <a:srgbClr val="C0504D"/>
                </a:solidFill>
                <a:uFill>
                  <a:solidFill>
                    <a:srgbClr val="C0504D"/>
                  </a:solidFill>
                </a:uFill>
                <a:latin typeface="Carlito"/>
                <a:cs typeface="Carlito"/>
              </a:rPr>
              <a:t>Colloquial </a:t>
            </a:r>
            <a:r>
              <a:rPr sz="3600" b="1" i="1" u="heavy" spc="-5" dirty="0">
                <a:solidFill>
                  <a:srgbClr val="C0504D"/>
                </a:solidFill>
                <a:uFill>
                  <a:solidFill>
                    <a:srgbClr val="C0504D"/>
                  </a:solidFill>
                </a:uFill>
                <a:latin typeface="Carlito"/>
                <a:cs typeface="Carlito"/>
              </a:rPr>
              <a:t>language</a:t>
            </a:r>
            <a:r>
              <a:rPr sz="3600" b="1" i="1" spc="-5" dirty="0">
                <a:solidFill>
                  <a:srgbClr val="C0504D"/>
                </a:solidFill>
                <a:latin typeface="Carlito"/>
                <a:cs typeface="Carlito"/>
              </a:rPr>
              <a:t> </a:t>
            </a:r>
            <a:r>
              <a:rPr sz="3600" dirty="0">
                <a:latin typeface="Carlito"/>
                <a:cs typeface="Carlito"/>
              </a:rPr>
              <a:t>is an </a:t>
            </a:r>
            <a:r>
              <a:rPr sz="3600" spc="-15" dirty="0">
                <a:latin typeface="Carlito"/>
                <a:cs typeface="Carlito"/>
              </a:rPr>
              <a:t>informal,  </a:t>
            </a:r>
            <a:r>
              <a:rPr sz="3600" spc="-20" dirty="0" err="1">
                <a:latin typeface="Carlito"/>
                <a:cs typeface="Carlito"/>
              </a:rPr>
              <a:t>conversat</a:t>
            </a:r>
            <a:r>
              <a:rPr lang="en-IN" sz="3600" spc="-20" dirty="0" err="1">
                <a:latin typeface="Carlito"/>
                <a:cs typeface="Carlito"/>
              </a:rPr>
              <a:t>ional</a:t>
            </a:r>
            <a:r>
              <a:rPr lang="en-IN" sz="3600" spc="-20" dirty="0">
                <a:latin typeface="Carlito"/>
                <a:cs typeface="Carlito"/>
              </a:rPr>
              <a:t> </a:t>
            </a:r>
            <a:r>
              <a:rPr lang="en-IN" sz="3600" spc="-10" dirty="0">
                <a:latin typeface="Carlito"/>
                <a:cs typeface="Carlito"/>
              </a:rPr>
              <a:t>s</a:t>
            </a:r>
            <a:r>
              <a:rPr sz="3600" spc="-10" dirty="0">
                <a:latin typeface="Carlito"/>
                <a:cs typeface="Carlito"/>
              </a:rPr>
              <a:t>tyle </a:t>
            </a:r>
            <a:r>
              <a:rPr sz="3600" spc="-5" dirty="0">
                <a:latin typeface="Carlito"/>
                <a:cs typeface="Carlito"/>
              </a:rPr>
              <a:t>of </a:t>
            </a:r>
            <a:r>
              <a:rPr sz="3600" dirty="0">
                <a:latin typeface="Carlito"/>
                <a:cs typeface="Carlito"/>
              </a:rPr>
              <a:t>writing. It </a:t>
            </a:r>
            <a:r>
              <a:rPr sz="3600" spc="-30" dirty="0">
                <a:latin typeface="Carlito"/>
                <a:cs typeface="Carlito"/>
              </a:rPr>
              <a:t>differs  </a:t>
            </a:r>
            <a:r>
              <a:rPr sz="3600" spc="-20" dirty="0">
                <a:latin typeface="Carlito"/>
                <a:cs typeface="Carlito"/>
              </a:rPr>
              <a:t>from standard </a:t>
            </a:r>
            <a:r>
              <a:rPr sz="3600" spc="-5" dirty="0">
                <a:latin typeface="Carlito"/>
                <a:cs typeface="Carlito"/>
              </a:rPr>
              <a:t>English </a:t>
            </a:r>
            <a:r>
              <a:rPr sz="3600" dirty="0">
                <a:latin typeface="Carlito"/>
                <a:cs typeface="Carlito"/>
              </a:rPr>
              <a:t>in </a:t>
            </a:r>
            <a:r>
              <a:rPr sz="3600" spc="-10" dirty="0">
                <a:latin typeface="Carlito"/>
                <a:cs typeface="Carlito"/>
              </a:rPr>
              <a:t>that </a:t>
            </a:r>
            <a:r>
              <a:rPr sz="3600" dirty="0">
                <a:latin typeface="Carlito"/>
                <a:cs typeface="Carlito"/>
              </a:rPr>
              <a:t>it </a:t>
            </a:r>
            <a:r>
              <a:rPr sz="3600" spc="-10" dirty="0">
                <a:latin typeface="Carlito"/>
                <a:cs typeface="Carlito"/>
              </a:rPr>
              <a:t>often  </a:t>
            </a:r>
            <a:r>
              <a:rPr sz="3600" spc="-25" dirty="0">
                <a:latin typeface="Carlito"/>
                <a:cs typeface="Carlito"/>
              </a:rPr>
              <a:t>makes </a:t>
            </a:r>
            <a:r>
              <a:rPr sz="3600" spc="-5" dirty="0">
                <a:latin typeface="Carlito"/>
                <a:cs typeface="Carlito"/>
              </a:rPr>
              <a:t>use of colourful </a:t>
            </a:r>
            <a:r>
              <a:rPr sz="3600" spc="-10" dirty="0">
                <a:latin typeface="Carlito"/>
                <a:cs typeface="Carlito"/>
              </a:rPr>
              <a:t>expressions,  </a:t>
            </a:r>
            <a:r>
              <a:rPr sz="3600" dirty="0">
                <a:latin typeface="Carlito"/>
                <a:cs typeface="Carlito"/>
              </a:rPr>
              <a:t>slang, and </a:t>
            </a:r>
            <a:r>
              <a:rPr sz="3600" spc="-10" dirty="0">
                <a:latin typeface="Carlito"/>
                <a:cs typeface="Carlito"/>
              </a:rPr>
              <a:t>regional phrases. </a:t>
            </a:r>
            <a:r>
              <a:rPr sz="3600" dirty="0">
                <a:latin typeface="Carlito"/>
                <a:cs typeface="Carlito"/>
              </a:rPr>
              <a:t>As a </a:t>
            </a:r>
            <a:r>
              <a:rPr sz="3600" spc="-10" dirty="0">
                <a:latin typeface="Carlito"/>
                <a:cs typeface="Carlito"/>
              </a:rPr>
              <a:t>result, </a:t>
            </a:r>
            <a:r>
              <a:rPr sz="3600" dirty="0">
                <a:latin typeface="Carlito"/>
                <a:cs typeface="Carlito"/>
              </a:rPr>
              <a:t>it  </a:t>
            </a:r>
            <a:r>
              <a:rPr sz="3600" spc="-10" dirty="0">
                <a:latin typeface="Carlito"/>
                <a:cs typeface="Carlito"/>
              </a:rPr>
              <a:t>can </a:t>
            </a:r>
            <a:r>
              <a:rPr sz="3600" spc="-5" dirty="0">
                <a:latin typeface="Carlito"/>
                <a:cs typeface="Carlito"/>
              </a:rPr>
              <a:t>be </a:t>
            </a:r>
            <a:r>
              <a:rPr sz="3600" spc="-10" dirty="0">
                <a:latin typeface="Carlito"/>
                <a:cs typeface="Carlito"/>
              </a:rPr>
              <a:t>difficult </a:t>
            </a:r>
            <a:r>
              <a:rPr sz="3600" spc="-25" dirty="0">
                <a:latin typeface="Carlito"/>
                <a:cs typeface="Carlito"/>
              </a:rPr>
              <a:t>to </a:t>
            </a:r>
            <a:r>
              <a:rPr sz="3600" spc="-20" dirty="0">
                <a:latin typeface="Carlito"/>
                <a:cs typeface="Carlito"/>
              </a:rPr>
              <a:t>understand </a:t>
            </a:r>
            <a:r>
              <a:rPr sz="3600" spc="-25" dirty="0">
                <a:latin typeface="Carlito"/>
                <a:cs typeface="Carlito"/>
              </a:rPr>
              <a:t>for </a:t>
            </a:r>
            <a:r>
              <a:rPr sz="3600" dirty="0">
                <a:latin typeface="Carlito"/>
                <a:cs typeface="Carlito"/>
              </a:rPr>
              <a:t>an a  </a:t>
            </a:r>
            <a:r>
              <a:rPr sz="3600" spc="-15" dirty="0">
                <a:latin typeface="Carlito"/>
                <a:cs typeface="Carlito"/>
              </a:rPr>
              <a:t>person </a:t>
            </a:r>
            <a:r>
              <a:rPr sz="3600" spc="-20" dirty="0">
                <a:latin typeface="Carlito"/>
                <a:cs typeface="Carlito"/>
              </a:rPr>
              <a:t>from </a:t>
            </a:r>
            <a:r>
              <a:rPr sz="3600" dirty="0">
                <a:latin typeface="Carlito"/>
                <a:cs typeface="Carlito"/>
              </a:rPr>
              <a:t>a </a:t>
            </a:r>
            <a:r>
              <a:rPr sz="3600" spc="-25" dirty="0">
                <a:latin typeface="Carlito"/>
                <a:cs typeface="Carlito"/>
              </a:rPr>
              <a:t>different </a:t>
            </a:r>
            <a:r>
              <a:rPr sz="3600" spc="-10" dirty="0">
                <a:latin typeface="Carlito"/>
                <a:cs typeface="Carlito"/>
              </a:rPr>
              <a:t>region </a:t>
            </a:r>
            <a:r>
              <a:rPr sz="3600" spc="-5" dirty="0">
                <a:latin typeface="Carlito"/>
                <a:cs typeface="Carlito"/>
              </a:rPr>
              <a:t>or  </a:t>
            </a:r>
            <a:r>
              <a:rPr sz="3600" spc="-40" dirty="0">
                <a:latin typeface="Carlito"/>
                <a:cs typeface="Carlito"/>
              </a:rPr>
              <a:t>country.</a:t>
            </a:r>
            <a:endParaRPr sz="3600" dirty="0">
              <a:latin typeface="Carlito"/>
              <a:cs typeface="Carlito"/>
            </a:endParaRPr>
          </a:p>
        </p:txBody>
      </p:sp>
    </p:spTree>
    <p:extLst>
      <p:ext uri="{BB962C8B-B14F-4D97-AF65-F5344CB8AC3E}">
        <p14:creationId xmlns:p14="http://schemas.microsoft.com/office/powerpoint/2010/main" val="13365370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B2AC25B-378C-4018-8414-5836CE987470}"/>
              </a:ext>
            </a:extLst>
          </p:cNvPr>
          <p:cNvSpPr txBox="1">
            <a:spLocks/>
          </p:cNvSpPr>
          <p:nvPr/>
        </p:nvSpPr>
        <p:spPr>
          <a:xfrm>
            <a:off x="3440429" y="378078"/>
            <a:ext cx="2263775" cy="84836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0"/>
              </a:spcBef>
            </a:pPr>
            <a:r>
              <a:rPr lang="en-IN" sz="5400" b="1" spc="-30">
                <a:solidFill>
                  <a:srgbClr val="938953"/>
                </a:solidFill>
                <a:latin typeface="Carlito"/>
                <a:cs typeface="Carlito"/>
              </a:rPr>
              <a:t>CASUAL</a:t>
            </a:r>
            <a:endParaRPr lang="en-IN" sz="5400">
              <a:latin typeface="Carlito"/>
              <a:cs typeface="Carlito"/>
            </a:endParaRPr>
          </a:p>
        </p:txBody>
      </p:sp>
      <p:sp>
        <p:nvSpPr>
          <p:cNvPr id="3" name="object 3">
            <a:extLst>
              <a:ext uri="{FF2B5EF4-FFF2-40B4-BE49-F238E27FC236}">
                <a16:creationId xmlns:a16="http://schemas.microsoft.com/office/drawing/2014/main" id="{F5D9239F-1D8A-4DDD-898B-7861F4395113}"/>
              </a:ext>
            </a:extLst>
          </p:cNvPr>
          <p:cNvSpPr txBox="1"/>
          <p:nvPr/>
        </p:nvSpPr>
        <p:spPr>
          <a:xfrm>
            <a:off x="459740" y="1528013"/>
            <a:ext cx="8043545" cy="4415790"/>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5600" algn="l"/>
              </a:tabLst>
            </a:pPr>
            <a:r>
              <a:rPr sz="3600" b="1" i="1" u="heavy" spc="-5" dirty="0">
                <a:solidFill>
                  <a:srgbClr val="C0504D"/>
                </a:solidFill>
                <a:uFill>
                  <a:solidFill>
                    <a:srgbClr val="C0504D"/>
                  </a:solidFill>
                </a:uFill>
                <a:latin typeface="Carlito"/>
                <a:cs typeface="Carlito"/>
              </a:rPr>
              <a:t>Casual language</a:t>
            </a:r>
            <a:r>
              <a:rPr sz="3600" b="1" i="1" spc="-5" dirty="0">
                <a:solidFill>
                  <a:srgbClr val="C0504D"/>
                </a:solidFill>
                <a:latin typeface="Carlito"/>
                <a:cs typeface="Carlito"/>
              </a:rPr>
              <a:t> </a:t>
            </a:r>
            <a:r>
              <a:rPr sz="3600" spc="-20" dirty="0">
                <a:latin typeface="Carlito"/>
                <a:cs typeface="Carlito"/>
              </a:rPr>
              <a:t>involves everyday  words </a:t>
            </a:r>
            <a:r>
              <a:rPr sz="3600" dirty="0">
                <a:latin typeface="Carlito"/>
                <a:cs typeface="Carlito"/>
              </a:rPr>
              <a:t>and </a:t>
            </a:r>
            <a:r>
              <a:rPr sz="3600" spc="-15" dirty="0">
                <a:latin typeface="Carlito"/>
                <a:cs typeface="Carlito"/>
              </a:rPr>
              <a:t>expressions </a:t>
            </a:r>
            <a:r>
              <a:rPr sz="3600" dirty="0">
                <a:latin typeface="Carlito"/>
                <a:cs typeface="Carlito"/>
              </a:rPr>
              <a:t>in a </a:t>
            </a:r>
            <a:r>
              <a:rPr sz="3600" spc="-10" dirty="0">
                <a:latin typeface="Carlito"/>
                <a:cs typeface="Carlito"/>
              </a:rPr>
              <a:t>familiar </a:t>
            </a:r>
            <a:r>
              <a:rPr sz="3600" spc="-20" dirty="0">
                <a:latin typeface="Carlito"/>
                <a:cs typeface="Carlito"/>
              </a:rPr>
              <a:t>group  </a:t>
            </a:r>
            <a:r>
              <a:rPr sz="3600" spc="-25" dirty="0">
                <a:latin typeface="Carlito"/>
                <a:cs typeface="Carlito"/>
              </a:rPr>
              <a:t>context, </a:t>
            </a:r>
            <a:r>
              <a:rPr sz="3600" spc="-5" dirty="0">
                <a:latin typeface="Carlito"/>
                <a:cs typeface="Carlito"/>
              </a:rPr>
              <a:t>such </a:t>
            </a:r>
            <a:r>
              <a:rPr sz="3600" dirty="0">
                <a:latin typeface="Carlito"/>
                <a:cs typeface="Carlito"/>
              </a:rPr>
              <a:t>as </a:t>
            </a:r>
            <a:r>
              <a:rPr sz="3600" spc="-20" dirty="0">
                <a:latin typeface="Carlito"/>
                <a:cs typeface="Carlito"/>
              </a:rPr>
              <a:t>conversations </a:t>
            </a:r>
            <a:r>
              <a:rPr sz="3600" dirty="0">
                <a:latin typeface="Carlito"/>
                <a:cs typeface="Carlito"/>
              </a:rPr>
              <a:t>with  </a:t>
            </a:r>
            <a:r>
              <a:rPr sz="3600" spc="-15" dirty="0">
                <a:latin typeface="Carlito"/>
                <a:cs typeface="Carlito"/>
              </a:rPr>
              <a:t>family </a:t>
            </a:r>
            <a:r>
              <a:rPr sz="3600" spc="-5" dirty="0">
                <a:latin typeface="Carlito"/>
                <a:cs typeface="Carlito"/>
              </a:rPr>
              <a:t>or close </a:t>
            </a:r>
            <a:r>
              <a:rPr sz="3600" dirty="0">
                <a:latin typeface="Carlito"/>
                <a:cs typeface="Carlito"/>
              </a:rPr>
              <a:t>friends. </a:t>
            </a:r>
            <a:r>
              <a:rPr sz="3600" spc="-5" dirty="0">
                <a:latin typeface="Carlito"/>
                <a:cs typeface="Carlito"/>
              </a:rPr>
              <a:t>The </a:t>
            </a:r>
            <a:r>
              <a:rPr sz="3600" dirty="0">
                <a:latin typeface="Carlito"/>
                <a:cs typeface="Carlito"/>
              </a:rPr>
              <a:t>emphasis is  </a:t>
            </a:r>
            <a:r>
              <a:rPr sz="3600" spc="-5" dirty="0">
                <a:latin typeface="Carlito"/>
                <a:cs typeface="Carlito"/>
              </a:rPr>
              <a:t>on </a:t>
            </a:r>
            <a:r>
              <a:rPr sz="3600" spc="-10" dirty="0">
                <a:latin typeface="Carlito"/>
                <a:cs typeface="Carlito"/>
              </a:rPr>
              <a:t>the communication </a:t>
            </a:r>
            <a:r>
              <a:rPr sz="3600" spc="-15" dirty="0">
                <a:latin typeface="Carlito"/>
                <a:cs typeface="Carlito"/>
              </a:rPr>
              <a:t>interaction </a:t>
            </a:r>
            <a:r>
              <a:rPr sz="3600" spc="-35" dirty="0">
                <a:latin typeface="Carlito"/>
                <a:cs typeface="Carlito"/>
              </a:rPr>
              <a:t>itself,  </a:t>
            </a:r>
            <a:r>
              <a:rPr sz="3600" dirty="0">
                <a:latin typeface="Carlito"/>
                <a:cs typeface="Carlito"/>
              </a:rPr>
              <a:t>and less about the </a:t>
            </a:r>
            <a:r>
              <a:rPr sz="3600" spc="-50" dirty="0">
                <a:latin typeface="Carlito"/>
                <a:cs typeface="Carlito"/>
              </a:rPr>
              <a:t>hierarchy, </a:t>
            </a:r>
            <a:r>
              <a:rPr sz="3600" spc="-65" dirty="0">
                <a:latin typeface="Carlito"/>
                <a:cs typeface="Carlito"/>
              </a:rPr>
              <a:t>power,  </a:t>
            </a:r>
            <a:r>
              <a:rPr sz="3600" spc="-20" dirty="0">
                <a:latin typeface="Carlito"/>
                <a:cs typeface="Carlito"/>
              </a:rPr>
              <a:t>control, </a:t>
            </a:r>
            <a:r>
              <a:rPr sz="3600" spc="-5" dirty="0">
                <a:latin typeface="Carlito"/>
                <a:cs typeface="Carlito"/>
              </a:rPr>
              <a:t>or social </a:t>
            </a:r>
            <a:r>
              <a:rPr sz="3600" spc="-20" dirty="0">
                <a:latin typeface="Carlito"/>
                <a:cs typeface="Carlito"/>
              </a:rPr>
              <a:t>rank </a:t>
            </a:r>
            <a:r>
              <a:rPr sz="3600" spc="-5" dirty="0">
                <a:latin typeface="Carlito"/>
                <a:cs typeface="Carlito"/>
              </a:rPr>
              <a:t>of </a:t>
            </a:r>
            <a:r>
              <a:rPr sz="3600" dirty="0">
                <a:latin typeface="Carlito"/>
                <a:cs typeface="Carlito"/>
              </a:rPr>
              <a:t>the individuals  </a:t>
            </a:r>
            <a:r>
              <a:rPr sz="3600" spc="-10" dirty="0">
                <a:latin typeface="Carlito"/>
                <a:cs typeface="Carlito"/>
              </a:rPr>
              <a:t>communicating.</a:t>
            </a:r>
            <a:endParaRPr sz="3600">
              <a:latin typeface="Carlito"/>
              <a:cs typeface="Carlito"/>
            </a:endParaRPr>
          </a:p>
        </p:txBody>
      </p:sp>
    </p:spTree>
    <p:extLst>
      <p:ext uri="{BB962C8B-B14F-4D97-AF65-F5344CB8AC3E}">
        <p14:creationId xmlns:p14="http://schemas.microsoft.com/office/powerpoint/2010/main" val="34986565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C5BE111-45F1-4E4F-A05A-4F0C503DB215}"/>
              </a:ext>
            </a:extLst>
          </p:cNvPr>
          <p:cNvSpPr txBox="1">
            <a:spLocks/>
          </p:cNvSpPr>
          <p:nvPr/>
        </p:nvSpPr>
        <p:spPr>
          <a:xfrm>
            <a:off x="3327653" y="378078"/>
            <a:ext cx="2490470" cy="84836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0"/>
              </a:spcBef>
            </a:pPr>
            <a:r>
              <a:rPr lang="en-IN" sz="5400" b="1" spc="-35">
                <a:solidFill>
                  <a:srgbClr val="00AFEF"/>
                </a:solidFill>
                <a:latin typeface="Carlito"/>
                <a:cs typeface="Carlito"/>
              </a:rPr>
              <a:t>F</a:t>
            </a:r>
            <a:r>
              <a:rPr lang="en-IN" sz="5400" b="1" spc="-5">
                <a:solidFill>
                  <a:srgbClr val="00AFEF"/>
                </a:solidFill>
                <a:latin typeface="Carlito"/>
                <a:cs typeface="Carlito"/>
              </a:rPr>
              <a:t>ORMAL</a:t>
            </a:r>
            <a:endParaRPr lang="en-IN" sz="5400">
              <a:latin typeface="Carlito"/>
              <a:cs typeface="Carlito"/>
            </a:endParaRPr>
          </a:p>
        </p:txBody>
      </p:sp>
      <p:sp>
        <p:nvSpPr>
          <p:cNvPr id="3" name="object 3">
            <a:extLst>
              <a:ext uri="{FF2B5EF4-FFF2-40B4-BE49-F238E27FC236}">
                <a16:creationId xmlns:a16="http://schemas.microsoft.com/office/drawing/2014/main" id="{84093072-8875-4FCC-AC1F-53B74AD7F74A}"/>
              </a:ext>
            </a:extLst>
          </p:cNvPr>
          <p:cNvSpPr txBox="1"/>
          <p:nvPr/>
        </p:nvSpPr>
        <p:spPr>
          <a:xfrm>
            <a:off x="459740" y="1604213"/>
            <a:ext cx="7825740" cy="4415790"/>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5600" algn="l"/>
              </a:tabLst>
            </a:pPr>
            <a:r>
              <a:rPr sz="3600" b="1" i="1" u="heavy" spc="-15" dirty="0">
                <a:solidFill>
                  <a:srgbClr val="C0504D"/>
                </a:solidFill>
                <a:uFill>
                  <a:solidFill>
                    <a:srgbClr val="C0504D"/>
                  </a:solidFill>
                </a:uFill>
                <a:latin typeface="Carlito"/>
                <a:cs typeface="Carlito"/>
              </a:rPr>
              <a:t>Formal </a:t>
            </a:r>
            <a:r>
              <a:rPr sz="3600" b="1" i="1" u="heavy" spc="-5" dirty="0">
                <a:solidFill>
                  <a:srgbClr val="C0504D"/>
                </a:solidFill>
                <a:uFill>
                  <a:solidFill>
                    <a:srgbClr val="C0504D"/>
                  </a:solidFill>
                </a:uFill>
                <a:latin typeface="Carlito"/>
                <a:cs typeface="Carlito"/>
              </a:rPr>
              <a:t>language</a:t>
            </a:r>
            <a:r>
              <a:rPr sz="3600" b="1" i="1" spc="-5" dirty="0">
                <a:solidFill>
                  <a:srgbClr val="C0504D"/>
                </a:solidFill>
                <a:latin typeface="Carlito"/>
                <a:cs typeface="Carlito"/>
              </a:rPr>
              <a:t> </a:t>
            </a:r>
            <a:r>
              <a:rPr sz="3600" dirty="0">
                <a:latin typeface="Carlito"/>
                <a:cs typeface="Carlito"/>
              </a:rPr>
              <a:t>is </a:t>
            </a:r>
            <a:r>
              <a:rPr sz="3600" spc="-10" dirty="0">
                <a:latin typeface="Carlito"/>
                <a:cs typeface="Carlito"/>
              </a:rPr>
              <a:t>communication that  </a:t>
            </a:r>
            <a:r>
              <a:rPr sz="3600" spc="-15" dirty="0">
                <a:latin typeface="Carlito"/>
                <a:cs typeface="Carlito"/>
              </a:rPr>
              <a:t>focuses </a:t>
            </a:r>
            <a:r>
              <a:rPr sz="3600" spc="-5" dirty="0">
                <a:latin typeface="Carlito"/>
                <a:cs typeface="Carlito"/>
              </a:rPr>
              <a:t>on </a:t>
            </a:r>
            <a:r>
              <a:rPr sz="3600" spc="-15" dirty="0">
                <a:latin typeface="Carlito"/>
                <a:cs typeface="Carlito"/>
              </a:rPr>
              <a:t>professional expression </a:t>
            </a:r>
            <a:r>
              <a:rPr sz="3600" spc="-5" dirty="0">
                <a:latin typeface="Carlito"/>
                <a:cs typeface="Carlito"/>
              </a:rPr>
              <a:t>with  </a:t>
            </a:r>
            <a:r>
              <a:rPr sz="3600" spc="-20" dirty="0">
                <a:latin typeface="Carlito"/>
                <a:cs typeface="Carlito"/>
              </a:rPr>
              <a:t>attention </a:t>
            </a:r>
            <a:r>
              <a:rPr sz="3600" spc="-25" dirty="0">
                <a:latin typeface="Carlito"/>
                <a:cs typeface="Carlito"/>
              </a:rPr>
              <a:t>to </a:t>
            </a:r>
            <a:r>
              <a:rPr sz="3600" spc="-5" dirty="0">
                <a:latin typeface="Carlito"/>
                <a:cs typeface="Carlito"/>
              </a:rPr>
              <a:t>rules, </a:t>
            </a:r>
            <a:r>
              <a:rPr sz="3600" spc="-20" dirty="0">
                <a:latin typeface="Carlito"/>
                <a:cs typeface="Carlito"/>
              </a:rPr>
              <a:t>protocol, </a:t>
            </a:r>
            <a:r>
              <a:rPr sz="3600" dirty="0">
                <a:latin typeface="Carlito"/>
                <a:cs typeface="Carlito"/>
              </a:rPr>
              <a:t>and  </a:t>
            </a:r>
            <a:r>
              <a:rPr sz="3600" spc="-10" dirty="0">
                <a:latin typeface="Carlito"/>
                <a:cs typeface="Carlito"/>
              </a:rPr>
              <a:t>appearance. </a:t>
            </a:r>
            <a:r>
              <a:rPr sz="3600" dirty="0">
                <a:latin typeface="Carlito"/>
                <a:cs typeface="Carlito"/>
              </a:rPr>
              <a:t>It is </a:t>
            </a:r>
            <a:r>
              <a:rPr sz="3600" spc="-15" dirty="0">
                <a:latin typeface="Carlito"/>
                <a:cs typeface="Carlito"/>
              </a:rPr>
              <a:t>characterized </a:t>
            </a:r>
            <a:r>
              <a:rPr sz="3600" spc="-5" dirty="0">
                <a:latin typeface="Carlito"/>
                <a:cs typeface="Carlito"/>
              </a:rPr>
              <a:t>by </a:t>
            </a:r>
            <a:r>
              <a:rPr sz="3600" dirty="0">
                <a:latin typeface="Carlito"/>
                <a:cs typeface="Carlito"/>
              </a:rPr>
              <a:t>its  </a:t>
            </a:r>
            <a:r>
              <a:rPr sz="3600" spc="-5" dirty="0">
                <a:latin typeface="Carlito"/>
                <a:cs typeface="Carlito"/>
              </a:rPr>
              <a:t>vocabulary </a:t>
            </a:r>
            <a:r>
              <a:rPr sz="3600" dirty="0">
                <a:latin typeface="Carlito"/>
                <a:cs typeface="Carlito"/>
              </a:rPr>
              <a:t>and the </a:t>
            </a:r>
            <a:r>
              <a:rPr sz="3600" spc="-15" dirty="0">
                <a:latin typeface="Carlito"/>
                <a:cs typeface="Carlito"/>
              </a:rPr>
              <a:t>grammatical  arrangement </a:t>
            </a:r>
            <a:r>
              <a:rPr sz="3600" spc="-5" dirty="0">
                <a:latin typeface="Carlito"/>
                <a:cs typeface="Carlito"/>
              </a:rPr>
              <a:t>of </a:t>
            </a:r>
            <a:r>
              <a:rPr sz="3600" spc="-20" dirty="0">
                <a:latin typeface="Carlito"/>
                <a:cs typeface="Carlito"/>
              </a:rPr>
              <a:t>words </a:t>
            </a:r>
            <a:r>
              <a:rPr sz="3600" dirty="0">
                <a:latin typeface="Carlito"/>
                <a:cs typeface="Carlito"/>
              </a:rPr>
              <a:t>in a </a:t>
            </a:r>
            <a:r>
              <a:rPr sz="3600" spc="-10" dirty="0">
                <a:latin typeface="Carlito"/>
                <a:cs typeface="Carlito"/>
              </a:rPr>
              <a:t>sentence.  </a:t>
            </a:r>
            <a:r>
              <a:rPr sz="3600" spc="-15" dirty="0">
                <a:latin typeface="Carlito"/>
                <a:cs typeface="Carlito"/>
              </a:rPr>
              <a:t>That </a:t>
            </a:r>
            <a:r>
              <a:rPr sz="3600" dirty="0">
                <a:latin typeface="Carlito"/>
                <a:cs typeface="Carlito"/>
              </a:rPr>
              <a:t>is, </a:t>
            </a:r>
            <a:r>
              <a:rPr sz="3600" spc="-20" dirty="0">
                <a:latin typeface="Carlito"/>
                <a:cs typeface="Carlito"/>
              </a:rPr>
              <a:t>writers </a:t>
            </a:r>
            <a:r>
              <a:rPr sz="3600" spc="-5" dirty="0">
                <a:latin typeface="Carlito"/>
                <a:cs typeface="Carlito"/>
              </a:rPr>
              <a:t>using </a:t>
            </a:r>
            <a:r>
              <a:rPr sz="3600" dirty="0">
                <a:latin typeface="Carlito"/>
                <a:cs typeface="Carlito"/>
              </a:rPr>
              <a:t>a </a:t>
            </a:r>
            <a:r>
              <a:rPr sz="3600" spc="-15" dirty="0">
                <a:latin typeface="Carlito"/>
                <a:cs typeface="Carlito"/>
              </a:rPr>
              <a:t>formal </a:t>
            </a:r>
            <a:r>
              <a:rPr sz="3600" spc="-10" dirty="0">
                <a:latin typeface="Carlito"/>
                <a:cs typeface="Carlito"/>
              </a:rPr>
              <a:t>style </a:t>
            </a:r>
            <a:r>
              <a:rPr sz="3600" spc="-15" dirty="0">
                <a:latin typeface="Carlito"/>
                <a:cs typeface="Carlito"/>
              </a:rPr>
              <a:t>tend  </a:t>
            </a:r>
            <a:r>
              <a:rPr sz="3600" spc="-25" dirty="0">
                <a:latin typeface="Carlito"/>
                <a:cs typeface="Carlito"/>
              </a:rPr>
              <a:t>to </a:t>
            </a:r>
            <a:r>
              <a:rPr sz="3600" spc="-5" dirty="0">
                <a:latin typeface="Carlito"/>
                <a:cs typeface="Carlito"/>
              </a:rPr>
              <a:t>use </a:t>
            </a:r>
            <a:r>
              <a:rPr sz="3600" dirty="0">
                <a:latin typeface="Carlito"/>
                <a:cs typeface="Carlito"/>
              </a:rPr>
              <a:t>a </a:t>
            </a:r>
            <a:r>
              <a:rPr sz="3600" spc="-15" dirty="0">
                <a:latin typeface="Carlito"/>
                <a:cs typeface="Carlito"/>
              </a:rPr>
              <a:t>more sophisticated </a:t>
            </a:r>
            <a:r>
              <a:rPr sz="3600" spc="-30" dirty="0">
                <a:latin typeface="Carlito"/>
                <a:cs typeface="Carlito"/>
              </a:rPr>
              <a:t>vocabulary.</a:t>
            </a:r>
            <a:endParaRPr sz="3600">
              <a:latin typeface="Carlito"/>
              <a:cs typeface="Carlito"/>
            </a:endParaRPr>
          </a:p>
        </p:txBody>
      </p:sp>
    </p:spTree>
    <p:extLst>
      <p:ext uri="{BB962C8B-B14F-4D97-AF65-F5344CB8AC3E}">
        <p14:creationId xmlns:p14="http://schemas.microsoft.com/office/powerpoint/2010/main" val="62195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B36EBA8-3609-419A-9214-F2AEE03030A4}"/>
              </a:ext>
            </a:extLst>
          </p:cNvPr>
          <p:cNvSpPr txBox="1"/>
          <p:nvPr/>
        </p:nvSpPr>
        <p:spPr>
          <a:xfrm>
            <a:off x="535940" y="842517"/>
            <a:ext cx="7864475" cy="3317875"/>
          </a:xfrm>
          <a:prstGeom prst="rect">
            <a:avLst/>
          </a:prstGeom>
        </p:spPr>
        <p:txBody>
          <a:bodyPr vert="horz" wrap="square" lIns="0" tIns="12700" rIns="0" bIns="0" rtlCol="0">
            <a:spAutoFit/>
          </a:bodyPr>
          <a:lstStyle/>
          <a:p>
            <a:pPr marL="12700" marR="5080">
              <a:lnSpc>
                <a:spcPct val="100000"/>
              </a:lnSpc>
              <a:spcBef>
                <a:spcPts val="100"/>
              </a:spcBef>
            </a:pPr>
            <a:r>
              <a:rPr sz="3600" dirty="0">
                <a:latin typeface="Carlito"/>
                <a:cs typeface="Carlito"/>
              </a:rPr>
              <a:t>Which </a:t>
            </a:r>
            <a:r>
              <a:rPr sz="3600" spc="-10" dirty="0">
                <a:latin typeface="Carlito"/>
                <a:cs typeface="Carlito"/>
              </a:rPr>
              <a:t>style </a:t>
            </a:r>
            <a:r>
              <a:rPr sz="3600" spc="-15" dirty="0">
                <a:latin typeface="Carlito"/>
                <a:cs typeface="Carlito"/>
              </a:rPr>
              <a:t>you </a:t>
            </a:r>
            <a:r>
              <a:rPr sz="3600" spc="-5" dirty="0">
                <a:latin typeface="Carlito"/>
                <a:cs typeface="Carlito"/>
              </a:rPr>
              <a:t>use </a:t>
            </a:r>
            <a:r>
              <a:rPr sz="3600" dirty="0">
                <a:latin typeface="Carlito"/>
                <a:cs typeface="Carlito"/>
              </a:rPr>
              <a:t>will </a:t>
            </a:r>
            <a:r>
              <a:rPr sz="3600" spc="-5" dirty="0">
                <a:latin typeface="Carlito"/>
                <a:cs typeface="Carlito"/>
              </a:rPr>
              <a:t>depend on </a:t>
            </a:r>
            <a:r>
              <a:rPr sz="3600" spc="-15" dirty="0">
                <a:latin typeface="Carlito"/>
                <a:cs typeface="Carlito"/>
              </a:rPr>
              <a:t>your  </a:t>
            </a:r>
            <a:r>
              <a:rPr sz="3600" dirty="0">
                <a:latin typeface="Carlito"/>
                <a:cs typeface="Carlito"/>
              </a:rPr>
              <a:t>audience, and </a:t>
            </a:r>
            <a:r>
              <a:rPr sz="3600" spc="-10" dirty="0">
                <a:latin typeface="Carlito"/>
                <a:cs typeface="Carlito"/>
              </a:rPr>
              <a:t>often whether </a:t>
            </a:r>
            <a:r>
              <a:rPr sz="3600" spc="-15" dirty="0">
                <a:latin typeface="Carlito"/>
                <a:cs typeface="Carlito"/>
              </a:rPr>
              <a:t>your  </a:t>
            </a:r>
            <a:r>
              <a:rPr sz="3600" spc="-10" dirty="0">
                <a:latin typeface="Carlito"/>
                <a:cs typeface="Carlito"/>
              </a:rPr>
              <a:t>communication </a:t>
            </a:r>
            <a:r>
              <a:rPr sz="3600" dirty="0">
                <a:latin typeface="Carlito"/>
                <a:cs typeface="Carlito"/>
              </a:rPr>
              <a:t>is </a:t>
            </a:r>
            <a:r>
              <a:rPr sz="3600" spc="-10" dirty="0">
                <a:latin typeface="Carlito"/>
                <a:cs typeface="Carlito"/>
              </a:rPr>
              <a:t>going </a:t>
            </a:r>
            <a:r>
              <a:rPr sz="3600" spc="-25" dirty="0">
                <a:latin typeface="Carlito"/>
                <a:cs typeface="Carlito"/>
              </a:rPr>
              <a:t>to </a:t>
            </a:r>
            <a:r>
              <a:rPr sz="3600" spc="-5" dirty="0">
                <a:latin typeface="Carlito"/>
                <a:cs typeface="Carlito"/>
              </a:rPr>
              <a:t>be </a:t>
            </a:r>
            <a:r>
              <a:rPr sz="3600" spc="-15" dirty="0">
                <a:latin typeface="Carlito"/>
                <a:cs typeface="Carlito"/>
              </a:rPr>
              <a:t>read </a:t>
            </a:r>
            <a:r>
              <a:rPr sz="3600" spc="-5" dirty="0">
                <a:latin typeface="Carlito"/>
                <a:cs typeface="Carlito"/>
              </a:rPr>
              <a:t>only by  </a:t>
            </a:r>
            <a:r>
              <a:rPr sz="3600" dirty="0">
                <a:latin typeface="Carlito"/>
                <a:cs typeface="Carlito"/>
              </a:rPr>
              <a:t>those in </a:t>
            </a:r>
            <a:r>
              <a:rPr sz="3600" spc="-15" dirty="0">
                <a:latin typeface="Carlito"/>
                <a:cs typeface="Carlito"/>
              </a:rPr>
              <a:t>your </a:t>
            </a:r>
            <a:r>
              <a:rPr sz="3600" spc="-20" dirty="0">
                <a:latin typeface="Carlito"/>
                <a:cs typeface="Carlito"/>
              </a:rPr>
              <a:t>organization </a:t>
            </a:r>
            <a:r>
              <a:rPr sz="3600" spc="-10" dirty="0">
                <a:latin typeface="Carlito"/>
                <a:cs typeface="Carlito"/>
              </a:rPr>
              <a:t>(</a:t>
            </a:r>
            <a:r>
              <a:rPr sz="3600" i="1" spc="-10" dirty="0">
                <a:solidFill>
                  <a:srgbClr val="C0504D"/>
                </a:solidFill>
                <a:latin typeface="Carlito"/>
                <a:cs typeface="Carlito"/>
              </a:rPr>
              <a:t>internal  communications</a:t>
            </a:r>
            <a:r>
              <a:rPr sz="3600" spc="-10" dirty="0">
                <a:latin typeface="Carlito"/>
                <a:cs typeface="Carlito"/>
              </a:rPr>
              <a:t>) </a:t>
            </a:r>
            <a:r>
              <a:rPr sz="3600" spc="-5" dirty="0">
                <a:latin typeface="Carlito"/>
                <a:cs typeface="Carlito"/>
              </a:rPr>
              <a:t>or </a:t>
            </a:r>
            <a:r>
              <a:rPr sz="3600" spc="-10" dirty="0">
                <a:latin typeface="Carlito"/>
                <a:cs typeface="Carlito"/>
              </a:rPr>
              <a:t>by </a:t>
            </a:r>
            <a:r>
              <a:rPr sz="3600" dirty="0">
                <a:latin typeface="Carlito"/>
                <a:cs typeface="Carlito"/>
              </a:rPr>
              <a:t>those </a:t>
            </a:r>
            <a:r>
              <a:rPr sz="3600" spc="-5" dirty="0">
                <a:latin typeface="Carlito"/>
                <a:cs typeface="Carlito"/>
              </a:rPr>
              <a:t>outside </a:t>
            </a:r>
            <a:r>
              <a:rPr sz="3600" dirty="0">
                <a:latin typeface="Carlito"/>
                <a:cs typeface="Carlito"/>
              </a:rPr>
              <a:t>the  </a:t>
            </a:r>
            <a:r>
              <a:rPr sz="3600" spc="-20" dirty="0">
                <a:latin typeface="Carlito"/>
                <a:cs typeface="Carlito"/>
              </a:rPr>
              <a:t>organization, </a:t>
            </a:r>
            <a:r>
              <a:rPr sz="3600" spc="-15" dirty="0">
                <a:latin typeface="Carlito"/>
                <a:cs typeface="Carlito"/>
              </a:rPr>
              <a:t>(</a:t>
            </a:r>
            <a:r>
              <a:rPr sz="3600" i="1" u="heavy" spc="-15" dirty="0">
                <a:solidFill>
                  <a:srgbClr val="C0504D"/>
                </a:solidFill>
                <a:uFill>
                  <a:solidFill>
                    <a:srgbClr val="C0504D"/>
                  </a:solidFill>
                </a:uFill>
                <a:latin typeface="Carlito"/>
                <a:cs typeface="Carlito"/>
              </a:rPr>
              <a:t>external</a:t>
            </a:r>
            <a:r>
              <a:rPr sz="3600" i="1" u="heavy" dirty="0">
                <a:solidFill>
                  <a:srgbClr val="C0504D"/>
                </a:solidFill>
                <a:uFill>
                  <a:solidFill>
                    <a:srgbClr val="C0504D"/>
                  </a:solidFill>
                </a:uFill>
                <a:latin typeface="Carlito"/>
                <a:cs typeface="Carlito"/>
              </a:rPr>
              <a:t> </a:t>
            </a:r>
            <a:r>
              <a:rPr sz="3600" i="1" u="heavy" spc="-10" dirty="0">
                <a:solidFill>
                  <a:srgbClr val="C0504D"/>
                </a:solidFill>
                <a:uFill>
                  <a:solidFill>
                    <a:srgbClr val="C0504D"/>
                  </a:solidFill>
                </a:uFill>
                <a:latin typeface="Carlito"/>
                <a:cs typeface="Carlito"/>
              </a:rPr>
              <a:t>communications</a:t>
            </a:r>
            <a:r>
              <a:rPr sz="3600" spc="-10" dirty="0">
                <a:latin typeface="Carlito"/>
                <a:cs typeface="Carlito"/>
              </a:rPr>
              <a:t>).</a:t>
            </a:r>
            <a:endParaRPr sz="3600">
              <a:latin typeface="Carlito"/>
              <a:cs typeface="Carlito"/>
            </a:endParaRPr>
          </a:p>
        </p:txBody>
      </p:sp>
    </p:spTree>
    <p:extLst>
      <p:ext uri="{BB962C8B-B14F-4D97-AF65-F5344CB8AC3E}">
        <p14:creationId xmlns:p14="http://schemas.microsoft.com/office/powerpoint/2010/main" val="302091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C127-E71A-4693-B9B0-38E1803CCA1C}"/>
              </a:ext>
            </a:extLst>
          </p:cNvPr>
          <p:cNvSpPr>
            <a:spLocks noGrp="1"/>
          </p:cNvSpPr>
          <p:nvPr>
            <p:ph type="title"/>
          </p:nvPr>
        </p:nvSpPr>
        <p:spPr>
          <a:xfrm>
            <a:off x="960120" y="643467"/>
            <a:ext cx="3212593" cy="5571066"/>
          </a:xfrm>
        </p:spPr>
        <p:txBody>
          <a:bodyPr>
            <a:normAutofit/>
          </a:bodyPr>
          <a:lstStyle/>
          <a:p>
            <a:r>
              <a:rPr lang="en-IN" sz="5100"/>
              <a:t>Listening is not hearing</a:t>
            </a:r>
          </a:p>
        </p:txBody>
      </p:sp>
      <p:graphicFrame>
        <p:nvGraphicFramePr>
          <p:cNvPr id="12" name="object 15">
            <a:extLst>
              <a:ext uri="{FF2B5EF4-FFF2-40B4-BE49-F238E27FC236}">
                <a16:creationId xmlns:a16="http://schemas.microsoft.com/office/drawing/2014/main" id="{B86AA86E-0D3D-457E-AA6B-C3564474BCBC}"/>
              </a:ext>
            </a:extLst>
          </p:cNvPr>
          <p:cNvGraphicFramePr>
            <a:graphicFrameLocks noGrp="1"/>
          </p:cNvGraphicFramePr>
          <p:nvPr>
            <p:ph idx="1"/>
            <p:extLst>
              <p:ext uri="{D42A27DB-BD31-4B8C-83A1-F6EECF244321}">
                <p14:modId xmlns:p14="http://schemas.microsoft.com/office/powerpoint/2010/main" val="3217589025"/>
              </p:ext>
            </p:extLst>
          </p:nvPr>
        </p:nvGraphicFramePr>
        <p:xfrm>
          <a:off x="5300812" y="643466"/>
          <a:ext cx="5927575" cy="5554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5">
            <a:extLst>
              <a:ext uri="{FF2B5EF4-FFF2-40B4-BE49-F238E27FC236}">
                <a16:creationId xmlns:a16="http://schemas.microsoft.com/office/drawing/2014/main" id="{170CDEE5-6F4D-93F5-4FDB-FDAFD46444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644946"/>
      </p:ext>
    </p:extLst>
  </p:cSld>
  <p:clrMapOvr>
    <a:overrideClrMapping bg1="dk1" tx1="lt1" bg2="dk2" tx2="lt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737125C-C01A-4B29-BCF6-B750F81EDAF3}"/>
              </a:ext>
            </a:extLst>
          </p:cNvPr>
          <p:cNvSpPr txBox="1">
            <a:spLocks/>
          </p:cNvSpPr>
          <p:nvPr/>
        </p:nvSpPr>
        <p:spPr>
          <a:xfrm>
            <a:off x="1493900" y="606297"/>
            <a:ext cx="8145859" cy="696595"/>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5"/>
              </a:spcBef>
              <a:tabLst>
                <a:tab pos="3935729" algn="l"/>
              </a:tabLst>
            </a:pPr>
            <a:r>
              <a:rPr lang="en-US" sz="4400" b="1" dirty="0">
                <a:solidFill>
                  <a:srgbClr val="FF0000"/>
                </a:solidFill>
                <a:latin typeface="Carlito"/>
                <a:cs typeface="Carlito"/>
              </a:rPr>
              <a:t>SOME</a:t>
            </a:r>
            <a:r>
              <a:rPr lang="en-US" sz="4400" b="1" spc="5" dirty="0">
                <a:solidFill>
                  <a:srgbClr val="FF0000"/>
                </a:solidFill>
                <a:latin typeface="Carlito"/>
                <a:cs typeface="Carlito"/>
              </a:rPr>
              <a:t> </a:t>
            </a:r>
            <a:r>
              <a:rPr lang="en-US" sz="4400" b="1" spc="-5" dirty="0">
                <a:solidFill>
                  <a:srgbClr val="FF0000"/>
                </a:solidFill>
                <a:latin typeface="Carlito"/>
                <a:cs typeface="Carlito"/>
              </a:rPr>
              <a:t>DO’s</a:t>
            </a:r>
            <a:r>
              <a:rPr lang="en-US" sz="4400" b="1" spc="-10" dirty="0">
                <a:solidFill>
                  <a:srgbClr val="FF0000"/>
                </a:solidFill>
                <a:latin typeface="Carlito"/>
                <a:cs typeface="Carlito"/>
              </a:rPr>
              <a:t> </a:t>
            </a:r>
            <a:r>
              <a:rPr lang="en-US" sz="4400" b="1" dirty="0">
                <a:solidFill>
                  <a:srgbClr val="FF0000"/>
                </a:solidFill>
                <a:latin typeface="Carlito"/>
                <a:cs typeface="Carlito"/>
              </a:rPr>
              <a:t>AND DO</a:t>
            </a:r>
            <a:r>
              <a:rPr lang="en-US" sz="4400" b="1" spc="-80" dirty="0">
                <a:solidFill>
                  <a:srgbClr val="FF0000"/>
                </a:solidFill>
                <a:latin typeface="Carlito"/>
                <a:cs typeface="Carlito"/>
              </a:rPr>
              <a:t>N’TS</a:t>
            </a:r>
            <a:endParaRPr lang="en-US" sz="4400" dirty="0">
              <a:latin typeface="Carlito"/>
              <a:cs typeface="Carlito"/>
            </a:endParaRPr>
          </a:p>
        </p:txBody>
      </p:sp>
      <p:sp>
        <p:nvSpPr>
          <p:cNvPr id="3" name="object 3">
            <a:extLst>
              <a:ext uri="{FF2B5EF4-FFF2-40B4-BE49-F238E27FC236}">
                <a16:creationId xmlns:a16="http://schemas.microsoft.com/office/drawing/2014/main" id="{525F44E0-7762-48FC-AB1B-F1EA81E468CB}"/>
              </a:ext>
            </a:extLst>
          </p:cNvPr>
          <p:cNvSpPr txBox="1"/>
          <p:nvPr/>
        </p:nvSpPr>
        <p:spPr>
          <a:xfrm>
            <a:off x="307340" y="1531061"/>
            <a:ext cx="8300720" cy="461200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3200" u="heavy" dirty="0">
                <a:solidFill>
                  <a:srgbClr val="990033"/>
                </a:solidFill>
                <a:uFill>
                  <a:solidFill>
                    <a:srgbClr val="990033"/>
                  </a:solidFill>
                </a:uFill>
                <a:latin typeface="Carlito"/>
                <a:cs typeface="Carlito"/>
              </a:rPr>
              <a:t>Be </a:t>
            </a:r>
            <a:r>
              <a:rPr sz="3200" u="heavy" spc="-5" dirty="0">
                <a:solidFill>
                  <a:srgbClr val="990033"/>
                </a:solidFill>
                <a:uFill>
                  <a:solidFill>
                    <a:srgbClr val="990033"/>
                  </a:solidFill>
                </a:uFill>
                <a:latin typeface="Carlito"/>
                <a:cs typeface="Carlito"/>
              </a:rPr>
              <a:t>Specific:</a:t>
            </a:r>
            <a:r>
              <a:rPr sz="3200" spc="-5" dirty="0">
                <a:solidFill>
                  <a:srgbClr val="990033"/>
                </a:solidFill>
                <a:latin typeface="Carlito"/>
                <a:cs typeface="Carlito"/>
              </a:rPr>
              <a:t> </a:t>
            </a:r>
            <a:r>
              <a:rPr sz="3200" spc="-10" dirty="0">
                <a:latin typeface="Carlito"/>
                <a:cs typeface="Carlito"/>
              </a:rPr>
              <a:t>Just </a:t>
            </a:r>
            <a:r>
              <a:rPr sz="3200" spc="-30" dirty="0">
                <a:latin typeface="Carlito"/>
                <a:cs typeface="Carlito"/>
              </a:rPr>
              <a:t>like </a:t>
            </a:r>
            <a:r>
              <a:rPr sz="3200" dirty="0">
                <a:latin typeface="Carlito"/>
                <a:cs typeface="Carlito"/>
              </a:rPr>
              <a:t>a </a:t>
            </a:r>
            <a:r>
              <a:rPr sz="3200" spc="-40" dirty="0">
                <a:latin typeface="Carlito"/>
                <a:cs typeface="Carlito"/>
              </a:rPr>
              <a:t>reporter,</a:t>
            </a:r>
            <a:r>
              <a:rPr sz="3200" spc="25" dirty="0">
                <a:latin typeface="Carlito"/>
                <a:cs typeface="Carlito"/>
              </a:rPr>
              <a:t> </a:t>
            </a:r>
            <a:r>
              <a:rPr sz="3200" spc="-15" dirty="0">
                <a:latin typeface="Carlito"/>
                <a:cs typeface="Carlito"/>
              </a:rPr>
              <a:t>communicate</a:t>
            </a:r>
            <a:endParaRPr sz="3200">
              <a:latin typeface="Carlito"/>
              <a:cs typeface="Carlito"/>
            </a:endParaRPr>
          </a:p>
          <a:p>
            <a:pPr marL="355600" marR="18415">
              <a:lnSpc>
                <a:spcPct val="100000"/>
              </a:lnSpc>
              <a:spcBef>
                <a:spcPts val="5"/>
              </a:spcBef>
            </a:pPr>
            <a:r>
              <a:rPr sz="3200" spc="-35" dirty="0">
                <a:latin typeface="Arial"/>
                <a:cs typeface="Arial"/>
              </a:rPr>
              <a:t>the</a:t>
            </a:r>
            <a:r>
              <a:rPr sz="3200" spc="-165" dirty="0">
                <a:latin typeface="Arial"/>
                <a:cs typeface="Arial"/>
              </a:rPr>
              <a:t> </a:t>
            </a:r>
            <a:r>
              <a:rPr sz="3200" spc="-20" dirty="0">
                <a:latin typeface="Arial"/>
                <a:cs typeface="Arial"/>
              </a:rPr>
              <a:t>“who,</a:t>
            </a:r>
            <a:r>
              <a:rPr sz="3200" spc="-165" dirty="0">
                <a:latin typeface="Arial"/>
                <a:cs typeface="Arial"/>
              </a:rPr>
              <a:t> </a:t>
            </a:r>
            <a:r>
              <a:rPr sz="3200" spc="-60" dirty="0">
                <a:latin typeface="Arial"/>
                <a:cs typeface="Arial"/>
              </a:rPr>
              <a:t>what,</a:t>
            </a:r>
            <a:r>
              <a:rPr sz="3200" spc="-165" dirty="0">
                <a:latin typeface="Arial"/>
                <a:cs typeface="Arial"/>
              </a:rPr>
              <a:t> </a:t>
            </a:r>
            <a:r>
              <a:rPr sz="3200" spc="-100" dirty="0">
                <a:latin typeface="Arial"/>
                <a:cs typeface="Arial"/>
              </a:rPr>
              <a:t>where,</a:t>
            </a:r>
            <a:r>
              <a:rPr sz="3200" spc="-190" dirty="0">
                <a:latin typeface="Arial"/>
                <a:cs typeface="Arial"/>
              </a:rPr>
              <a:t> </a:t>
            </a:r>
            <a:r>
              <a:rPr sz="3200" spc="-165" dirty="0">
                <a:latin typeface="Arial"/>
                <a:cs typeface="Arial"/>
              </a:rPr>
              <a:t>why, </a:t>
            </a:r>
            <a:r>
              <a:rPr sz="3200" spc="-100" dirty="0">
                <a:latin typeface="Arial"/>
                <a:cs typeface="Arial"/>
              </a:rPr>
              <a:t>when</a:t>
            </a:r>
            <a:r>
              <a:rPr sz="3200" spc="-165" dirty="0">
                <a:latin typeface="Arial"/>
                <a:cs typeface="Arial"/>
              </a:rPr>
              <a:t> </a:t>
            </a:r>
            <a:r>
              <a:rPr sz="3200" spc="-150" dirty="0">
                <a:latin typeface="Arial"/>
                <a:cs typeface="Arial"/>
              </a:rPr>
              <a:t>and </a:t>
            </a:r>
            <a:r>
              <a:rPr sz="3200" spc="30" dirty="0">
                <a:latin typeface="Arial"/>
                <a:cs typeface="Arial"/>
              </a:rPr>
              <a:t>how”</a:t>
            </a:r>
            <a:r>
              <a:rPr sz="3200" spc="-185" dirty="0">
                <a:latin typeface="Arial"/>
                <a:cs typeface="Arial"/>
              </a:rPr>
              <a:t> </a:t>
            </a:r>
            <a:r>
              <a:rPr sz="3200" spc="-10" dirty="0">
                <a:latin typeface="Arial"/>
                <a:cs typeface="Arial"/>
              </a:rPr>
              <a:t>of  </a:t>
            </a:r>
            <a:r>
              <a:rPr sz="3200" spc="-5" dirty="0">
                <a:latin typeface="Carlito"/>
                <a:cs typeface="Carlito"/>
              </a:rPr>
              <a:t>what needs </a:t>
            </a:r>
            <a:r>
              <a:rPr sz="3200" spc="-25" dirty="0">
                <a:latin typeface="Carlito"/>
                <a:cs typeface="Carlito"/>
              </a:rPr>
              <a:t>to </a:t>
            </a:r>
            <a:r>
              <a:rPr sz="3200" spc="-5" dirty="0">
                <a:latin typeface="Carlito"/>
                <a:cs typeface="Carlito"/>
              </a:rPr>
              <a:t>done. </a:t>
            </a:r>
            <a:r>
              <a:rPr sz="3200" spc="-25" dirty="0">
                <a:latin typeface="Carlito"/>
                <a:cs typeface="Carlito"/>
              </a:rPr>
              <a:t>Stay </a:t>
            </a:r>
            <a:r>
              <a:rPr sz="3200" spc="-10" dirty="0">
                <a:latin typeface="Carlito"/>
                <a:cs typeface="Carlito"/>
              </a:rPr>
              <a:t>objective </a:t>
            </a:r>
            <a:r>
              <a:rPr sz="3200" dirty="0">
                <a:latin typeface="Carlito"/>
                <a:cs typeface="Carlito"/>
              </a:rPr>
              <a:t>and</a:t>
            </a:r>
            <a:r>
              <a:rPr sz="3200" spc="95" dirty="0">
                <a:latin typeface="Carlito"/>
                <a:cs typeface="Carlito"/>
              </a:rPr>
              <a:t> </a:t>
            </a:r>
            <a:r>
              <a:rPr sz="3200" spc="-5" dirty="0">
                <a:latin typeface="Carlito"/>
                <a:cs typeface="Carlito"/>
              </a:rPr>
              <a:t>specific.</a:t>
            </a:r>
            <a:endParaRPr sz="3200">
              <a:latin typeface="Carlito"/>
              <a:cs typeface="Carlito"/>
            </a:endParaRPr>
          </a:p>
          <a:p>
            <a:pPr marL="355600" marR="5080" indent="-342900">
              <a:lnSpc>
                <a:spcPct val="100000"/>
              </a:lnSpc>
              <a:spcBef>
                <a:spcPts val="765"/>
              </a:spcBef>
              <a:buClr>
                <a:srgbClr val="990033"/>
              </a:buClr>
              <a:buFont typeface="Arial"/>
              <a:buChar char="•"/>
              <a:tabLst>
                <a:tab pos="446405" algn="l"/>
                <a:tab pos="447040" algn="l"/>
              </a:tabLst>
            </a:pPr>
            <a:r>
              <a:rPr dirty="0"/>
              <a:t>	</a:t>
            </a:r>
            <a:r>
              <a:rPr sz="3200" u="heavy" spc="-20" dirty="0">
                <a:solidFill>
                  <a:srgbClr val="990033"/>
                </a:solidFill>
                <a:uFill>
                  <a:solidFill>
                    <a:srgbClr val="990033"/>
                  </a:solidFill>
                </a:uFill>
                <a:latin typeface="Carlito"/>
                <a:cs typeface="Carlito"/>
              </a:rPr>
              <a:t>Avoid </a:t>
            </a:r>
            <a:r>
              <a:rPr sz="3200" u="heavy" dirty="0">
                <a:solidFill>
                  <a:srgbClr val="990033"/>
                </a:solidFill>
                <a:uFill>
                  <a:solidFill>
                    <a:srgbClr val="990033"/>
                  </a:solidFill>
                </a:uFill>
                <a:latin typeface="Carlito"/>
                <a:cs typeface="Carlito"/>
              </a:rPr>
              <a:t>the </a:t>
            </a:r>
            <a:r>
              <a:rPr sz="3200" u="heavy" spc="-20" dirty="0">
                <a:solidFill>
                  <a:srgbClr val="990033"/>
                </a:solidFill>
                <a:uFill>
                  <a:solidFill>
                    <a:srgbClr val="990033"/>
                  </a:solidFill>
                </a:uFill>
                <a:latin typeface="Carlito"/>
                <a:cs typeface="Carlito"/>
              </a:rPr>
              <a:t>Passive </a:t>
            </a:r>
            <a:r>
              <a:rPr sz="3200" u="heavy" spc="-25" dirty="0">
                <a:solidFill>
                  <a:srgbClr val="990033"/>
                </a:solidFill>
                <a:uFill>
                  <a:solidFill>
                    <a:srgbClr val="990033"/>
                  </a:solidFill>
                </a:uFill>
                <a:latin typeface="Carlito"/>
                <a:cs typeface="Carlito"/>
              </a:rPr>
              <a:t>Voice:</a:t>
            </a:r>
            <a:r>
              <a:rPr sz="3200" spc="-25" dirty="0">
                <a:solidFill>
                  <a:srgbClr val="990033"/>
                </a:solidFill>
                <a:latin typeface="Carlito"/>
                <a:cs typeface="Carlito"/>
              </a:rPr>
              <a:t> </a:t>
            </a:r>
            <a:r>
              <a:rPr sz="3200" spc="-15" dirty="0">
                <a:latin typeface="Carlito"/>
                <a:cs typeface="Carlito"/>
              </a:rPr>
              <a:t>Instead </a:t>
            </a:r>
            <a:r>
              <a:rPr sz="3200" dirty="0">
                <a:latin typeface="Carlito"/>
                <a:cs typeface="Carlito"/>
              </a:rPr>
              <a:t>of </a:t>
            </a:r>
            <a:r>
              <a:rPr sz="3200" spc="-20" dirty="0">
                <a:latin typeface="Arial"/>
                <a:cs typeface="Arial"/>
              </a:rPr>
              <a:t>writing </a:t>
            </a:r>
            <a:r>
              <a:rPr sz="3200" spc="-70" dirty="0">
                <a:latin typeface="Arial"/>
                <a:cs typeface="Arial"/>
              </a:rPr>
              <a:t>“The  </a:t>
            </a:r>
            <a:r>
              <a:rPr sz="3200" spc="-120" dirty="0">
                <a:latin typeface="Arial"/>
                <a:cs typeface="Arial"/>
              </a:rPr>
              <a:t>program </a:t>
            </a:r>
            <a:r>
              <a:rPr sz="3200" spc="-220" dirty="0">
                <a:latin typeface="Arial"/>
                <a:cs typeface="Arial"/>
              </a:rPr>
              <a:t>was </a:t>
            </a:r>
            <a:r>
              <a:rPr sz="3200" spc="-120" dirty="0">
                <a:latin typeface="Arial"/>
                <a:cs typeface="Arial"/>
              </a:rPr>
              <a:t>planned </a:t>
            </a:r>
            <a:r>
              <a:rPr sz="3200" spc="-135" dirty="0">
                <a:latin typeface="Arial"/>
                <a:cs typeface="Arial"/>
              </a:rPr>
              <a:t>by </a:t>
            </a:r>
            <a:r>
              <a:rPr sz="3200" spc="-155" dirty="0">
                <a:latin typeface="Arial"/>
                <a:cs typeface="Arial"/>
              </a:rPr>
              <a:t>Dane,” </a:t>
            </a:r>
            <a:r>
              <a:rPr sz="3200" spc="-15" dirty="0">
                <a:latin typeface="Arial"/>
                <a:cs typeface="Arial"/>
              </a:rPr>
              <a:t>write, </a:t>
            </a:r>
            <a:r>
              <a:rPr sz="3200" spc="50" dirty="0">
                <a:latin typeface="Arial"/>
                <a:cs typeface="Arial"/>
              </a:rPr>
              <a:t>“</a:t>
            </a:r>
            <a:r>
              <a:rPr sz="3200" spc="50" dirty="0">
                <a:latin typeface="Carlito"/>
                <a:cs typeface="Carlito"/>
              </a:rPr>
              <a:t>Dane  </a:t>
            </a:r>
            <a:r>
              <a:rPr sz="3200" spc="-5" dirty="0">
                <a:latin typeface="Carlito"/>
                <a:cs typeface="Carlito"/>
              </a:rPr>
              <a:t>planned </a:t>
            </a:r>
            <a:r>
              <a:rPr sz="3200" spc="-35" dirty="0">
                <a:latin typeface="Arial"/>
                <a:cs typeface="Arial"/>
              </a:rPr>
              <a:t>the</a:t>
            </a:r>
            <a:r>
              <a:rPr sz="3200" spc="-135" dirty="0">
                <a:latin typeface="Arial"/>
                <a:cs typeface="Arial"/>
              </a:rPr>
              <a:t> </a:t>
            </a:r>
            <a:r>
              <a:rPr sz="3200" spc="-100" dirty="0">
                <a:latin typeface="Arial"/>
                <a:cs typeface="Arial"/>
              </a:rPr>
              <a:t>program.”</a:t>
            </a:r>
            <a:endParaRPr sz="3200">
              <a:latin typeface="Arial"/>
              <a:cs typeface="Arial"/>
            </a:endParaRPr>
          </a:p>
          <a:p>
            <a:pPr marL="355600" marR="83820" indent="-342900" algn="just">
              <a:lnSpc>
                <a:spcPct val="100000"/>
              </a:lnSpc>
              <a:spcBef>
                <a:spcPts val="770"/>
              </a:spcBef>
              <a:buFont typeface="Arial"/>
              <a:buChar char="•"/>
              <a:tabLst>
                <a:tab pos="355600" algn="l"/>
              </a:tabLst>
            </a:pPr>
            <a:r>
              <a:rPr sz="3200" u="heavy" dirty="0">
                <a:solidFill>
                  <a:srgbClr val="990033"/>
                </a:solidFill>
                <a:uFill>
                  <a:solidFill>
                    <a:srgbClr val="990033"/>
                  </a:solidFill>
                </a:uFill>
                <a:latin typeface="Carlito"/>
                <a:cs typeface="Carlito"/>
              </a:rPr>
              <a:t>Be </a:t>
            </a:r>
            <a:r>
              <a:rPr sz="3200" u="heavy" spc="-5" dirty="0">
                <a:solidFill>
                  <a:srgbClr val="990033"/>
                </a:solidFill>
                <a:uFill>
                  <a:solidFill>
                    <a:srgbClr val="990033"/>
                  </a:solidFill>
                </a:uFill>
                <a:latin typeface="Carlito"/>
                <a:cs typeface="Carlito"/>
              </a:rPr>
              <a:t>Concise </a:t>
            </a:r>
            <a:r>
              <a:rPr sz="3200" u="heavy" spc="-170" dirty="0">
                <a:solidFill>
                  <a:srgbClr val="990033"/>
                </a:solidFill>
                <a:uFill>
                  <a:solidFill>
                    <a:srgbClr val="990033"/>
                  </a:solidFill>
                </a:uFill>
                <a:latin typeface="Carlito"/>
                <a:cs typeface="Carlito"/>
              </a:rPr>
              <a:t>:</a:t>
            </a:r>
            <a:r>
              <a:rPr sz="3200" spc="-170" dirty="0">
                <a:latin typeface="Arial"/>
                <a:cs typeface="Arial"/>
              </a:rPr>
              <a:t>There’s </a:t>
            </a:r>
            <a:r>
              <a:rPr sz="3200" dirty="0">
                <a:latin typeface="Carlito"/>
                <a:cs typeface="Carlito"/>
              </a:rPr>
              <a:t>no </a:t>
            </a:r>
            <a:r>
              <a:rPr sz="3200" spc="-5" dirty="0">
                <a:latin typeface="Carlito"/>
                <a:cs typeface="Carlito"/>
              </a:rPr>
              <a:t>need </a:t>
            </a:r>
            <a:r>
              <a:rPr sz="3200" spc="-20" dirty="0">
                <a:latin typeface="Carlito"/>
                <a:cs typeface="Carlito"/>
              </a:rPr>
              <a:t>to </a:t>
            </a:r>
            <a:r>
              <a:rPr sz="3200" dirty="0">
                <a:latin typeface="Carlito"/>
                <a:cs typeface="Carlito"/>
              </a:rPr>
              <a:t>be long-winded.  </a:t>
            </a:r>
            <a:r>
              <a:rPr sz="3200" spc="-5" dirty="0">
                <a:latin typeface="Carlito"/>
                <a:cs typeface="Carlito"/>
              </a:rPr>
              <a:t>Get </a:t>
            </a:r>
            <a:r>
              <a:rPr sz="3200" spc="-25" dirty="0">
                <a:latin typeface="Carlito"/>
                <a:cs typeface="Carlito"/>
              </a:rPr>
              <a:t>to </a:t>
            </a:r>
            <a:r>
              <a:rPr sz="3200" dirty="0">
                <a:latin typeface="Carlito"/>
                <a:cs typeface="Carlito"/>
              </a:rPr>
              <a:t>the </a:t>
            </a:r>
            <a:r>
              <a:rPr sz="3200" spc="-10" dirty="0">
                <a:latin typeface="Carlito"/>
                <a:cs typeface="Carlito"/>
              </a:rPr>
              <a:t>point. </a:t>
            </a:r>
            <a:r>
              <a:rPr sz="3200" spc="-150" dirty="0">
                <a:latin typeface="Arial"/>
                <a:cs typeface="Arial"/>
              </a:rPr>
              <a:t>You’ll lose </a:t>
            </a:r>
            <a:r>
              <a:rPr sz="3200" spc="-155" dirty="0">
                <a:latin typeface="Arial"/>
                <a:cs typeface="Arial"/>
              </a:rPr>
              <a:t>readers </a:t>
            </a:r>
            <a:r>
              <a:rPr sz="3200" spc="55" dirty="0">
                <a:latin typeface="Arial"/>
                <a:cs typeface="Arial"/>
              </a:rPr>
              <a:t>if </a:t>
            </a:r>
            <a:r>
              <a:rPr sz="3200" spc="-125" dirty="0">
                <a:latin typeface="Arial"/>
                <a:cs typeface="Arial"/>
              </a:rPr>
              <a:t>you</a:t>
            </a:r>
            <a:r>
              <a:rPr sz="3200" spc="-415" dirty="0">
                <a:latin typeface="Arial"/>
                <a:cs typeface="Arial"/>
              </a:rPr>
              <a:t> </a:t>
            </a:r>
            <a:r>
              <a:rPr sz="3200" spc="-95" dirty="0">
                <a:latin typeface="Arial"/>
                <a:cs typeface="Arial"/>
              </a:rPr>
              <a:t>spout  </a:t>
            </a:r>
            <a:r>
              <a:rPr sz="3200" spc="-15" dirty="0">
                <a:latin typeface="Carlito"/>
                <a:cs typeface="Carlito"/>
              </a:rPr>
              <a:t>off too</a:t>
            </a:r>
            <a:r>
              <a:rPr sz="3200" spc="25" dirty="0">
                <a:latin typeface="Carlito"/>
                <a:cs typeface="Carlito"/>
              </a:rPr>
              <a:t> </a:t>
            </a:r>
            <a:r>
              <a:rPr sz="3200" dirty="0">
                <a:latin typeface="Carlito"/>
                <a:cs typeface="Carlito"/>
              </a:rPr>
              <a:t>long!</a:t>
            </a:r>
            <a:endParaRPr sz="3200">
              <a:latin typeface="Carlito"/>
              <a:cs typeface="Carlito"/>
            </a:endParaRPr>
          </a:p>
        </p:txBody>
      </p:sp>
    </p:spTree>
    <p:extLst>
      <p:ext uri="{BB962C8B-B14F-4D97-AF65-F5344CB8AC3E}">
        <p14:creationId xmlns:p14="http://schemas.microsoft.com/office/powerpoint/2010/main" val="14625210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67EAFC-66E2-4B02-8984-641C77DF03F2}"/>
              </a:ext>
            </a:extLst>
          </p:cNvPr>
          <p:cNvSpPr txBox="1"/>
          <p:nvPr/>
        </p:nvSpPr>
        <p:spPr>
          <a:xfrm>
            <a:off x="1229360" y="1292563"/>
            <a:ext cx="9458960" cy="4626908"/>
          </a:xfrm>
          <a:prstGeom prst="rect">
            <a:avLst/>
          </a:prstGeom>
          <a:noFill/>
        </p:spPr>
        <p:txBody>
          <a:bodyPr wrap="square">
            <a:spAutoFit/>
          </a:bodyPr>
          <a:lstStyle/>
          <a:p>
            <a:pPr marL="355600" marR="5080" indent="-342900">
              <a:lnSpc>
                <a:spcPct val="100000"/>
              </a:lnSpc>
              <a:spcBef>
                <a:spcPts val="105"/>
              </a:spcBef>
              <a:buFont typeface="Arial"/>
              <a:buChar char="•"/>
              <a:tabLst>
                <a:tab pos="354965" algn="l"/>
                <a:tab pos="355600" algn="l"/>
              </a:tabLst>
            </a:pPr>
            <a:r>
              <a:rPr lang="en-US" sz="3200" u="heavy" spc="-5" dirty="0">
                <a:solidFill>
                  <a:srgbClr val="990033"/>
                </a:solidFill>
                <a:uFill>
                  <a:solidFill>
                    <a:srgbClr val="990033"/>
                  </a:solidFill>
                </a:uFill>
                <a:latin typeface="Carlito"/>
                <a:cs typeface="Carlito"/>
              </a:rPr>
              <a:t>Get Things Right </a:t>
            </a:r>
            <a:r>
              <a:rPr lang="en-US" sz="3200" u="heavy" spc="-75" dirty="0">
                <a:solidFill>
                  <a:srgbClr val="990033"/>
                </a:solidFill>
                <a:uFill>
                  <a:solidFill>
                    <a:srgbClr val="990033"/>
                  </a:solidFill>
                </a:uFill>
                <a:latin typeface="Carlito"/>
                <a:cs typeface="Carlito"/>
              </a:rPr>
              <a:t>:</a:t>
            </a:r>
            <a:r>
              <a:rPr lang="en-US" sz="3200" spc="-75" dirty="0">
                <a:latin typeface="Carlito"/>
                <a:cs typeface="Carlito"/>
              </a:rPr>
              <a:t>Take </a:t>
            </a:r>
            <a:r>
              <a:rPr lang="en-US" sz="3200" spc="-10" dirty="0">
                <a:latin typeface="Carlito"/>
                <a:cs typeface="Carlito"/>
              </a:rPr>
              <a:t>great </a:t>
            </a:r>
            <a:r>
              <a:rPr lang="en-US" sz="3200" spc="-15" dirty="0">
                <a:latin typeface="Carlito"/>
                <a:cs typeface="Carlito"/>
              </a:rPr>
              <a:t>care </a:t>
            </a:r>
            <a:r>
              <a:rPr lang="en-US" sz="3200" dirty="0">
                <a:latin typeface="Carlito"/>
                <a:cs typeface="Carlito"/>
              </a:rPr>
              <a:t>when  </a:t>
            </a:r>
            <a:r>
              <a:rPr lang="en-US" sz="3200" spc="-125" dirty="0">
                <a:latin typeface="Arial"/>
                <a:cs typeface="Arial"/>
              </a:rPr>
              <a:t>spelling </a:t>
            </a:r>
            <a:r>
              <a:rPr lang="en-US" sz="3200" spc="-140" dirty="0">
                <a:latin typeface="Arial"/>
                <a:cs typeface="Arial"/>
              </a:rPr>
              <a:t>people’s </a:t>
            </a:r>
            <a:r>
              <a:rPr lang="en-US" sz="3200" spc="-5" dirty="0">
                <a:latin typeface="Carlito"/>
                <a:cs typeface="Carlito"/>
              </a:rPr>
              <a:t>names,, </a:t>
            </a:r>
            <a:r>
              <a:rPr lang="en-US" sz="3200" dirty="0">
                <a:latin typeface="Carlito"/>
                <a:cs typeface="Carlito"/>
              </a:rPr>
              <a:t>and </a:t>
            </a:r>
            <a:r>
              <a:rPr lang="en-US" sz="3200" spc="-5" dirty="0">
                <a:latin typeface="Carlito"/>
                <a:cs typeface="Carlito"/>
              </a:rPr>
              <a:t>other specifics.  </a:t>
            </a:r>
            <a:r>
              <a:rPr lang="en-US" sz="3200" dirty="0">
                <a:latin typeface="Carlito"/>
                <a:cs typeface="Carlito"/>
              </a:rPr>
              <a:t>And also </a:t>
            </a:r>
            <a:r>
              <a:rPr lang="en-US" sz="3200" spc="-30" dirty="0">
                <a:latin typeface="Carlito"/>
                <a:cs typeface="Carlito"/>
              </a:rPr>
              <a:t>make </a:t>
            </a:r>
            <a:r>
              <a:rPr lang="en-US" sz="3200" spc="-15" dirty="0">
                <a:latin typeface="Carlito"/>
                <a:cs typeface="Carlito"/>
              </a:rPr>
              <a:t>sure </a:t>
            </a:r>
            <a:r>
              <a:rPr lang="en-US" sz="3200" spc="-10" dirty="0">
                <a:latin typeface="Carlito"/>
                <a:cs typeface="Carlito"/>
              </a:rPr>
              <a:t>that </a:t>
            </a:r>
            <a:r>
              <a:rPr lang="en-US" sz="3200" spc="-15" dirty="0">
                <a:latin typeface="Carlito"/>
                <a:cs typeface="Carlito"/>
              </a:rPr>
              <a:t>you </a:t>
            </a:r>
            <a:r>
              <a:rPr lang="en-US" sz="3200" dirty="0">
                <a:latin typeface="Carlito"/>
                <a:cs typeface="Carlito"/>
              </a:rPr>
              <a:t>do a </a:t>
            </a:r>
            <a:r>
              <a:rPr lang="en-US" sz="3200" spc="-15" dirty="0">
                <a:latin typeface="Carlito"/>
                <a:cs typeface="Carlito"/>
              </a:rPr>
              <a:t>careful proof  </a:t>
            </a:r>
            <a:r>
              <a:rPr lang="en-US" sz="3200" spc="-5" dirty="0">
                <a:latin typeface="Carlito"/>
                <a:cs typeface="Carlito"/>
              </a:rPr>
              <a:t>of </a:t>
            </a:r>
            <a:r>
              <a:rPr lang="en-US" sz="3200" spc="-10" dirty="0">
                <a:latin typeface="Carlito"/>
                <a:cs typeface="Carlito"/>
              </a:rPr>
              <a:t>your work.</a:t>
            </a:r>
            <a:endParaRPr lang="en-US" sz="3200" dirty="0">
              <a:latin typeface="Carlito"/>
              <a:cs typeface="Carlito"/>
            </a:endParaRPr>
          </a:p>
          <a:p>
            <a:pPr marL="355600" marR="434975" indent="-342900">
              <a:lnSpc>
                <a:spcPct val="100000"/>
              </a:lnSpc>
              <a:spcBef>
                <a:spcPts val="770"/>
              </a:spcBef>
              <a:buFont typeface="Arial"/>
              <a:buChar char="•"/>
              <a:tabLst>
                <a:tab pos="354965" algn="l"/>
                <a:tab pos="355600" algn="l"/>
              </a:tabLst>
            </a:pPr>
            <a:r>
              <a:rPr lang="en-US" sz="3200" u="heavy" spc="-15" dirty="0">
                <a:solidFill>
                  <a:srgbClr val="990033"/>
                </a:solidFill>
                <a:uFill>
                  <a:solidFill>
                    <a:srgbClr val="990033"/>
                  </a:solidFill>
                </a:uFill>
                <a:latin typeface="Carlito"/>
                <a:cs typeface="Carlito"/>
              </a:rPr>
              <a:t>Know </a:t>
            </a:r>
            <a:r>
              <a:rPr lang="en-US" sz="3200" u="heavy" dirty="0">
                <a:solidFill>
                  <a:srgbClr val="990033"/>
                </a:solidFill>
                <a:uFill>
                  <a:solidFill>
                    <a:srgbClr val="990033"/>
                  </a:solidFill>
                </a:uFill>
                <a:latin typeface="Carlito"/>
                <a:cs typeface="Carlito"/>
              </a:rPr>
              <a:t>When </a:t>
            </a:r>
            <a:r>
              <a:rPr lang="en-US" sz="3200" u="heavy" spc="-10" dirty="0">
                <a:solidFill>
                  <a:srgbClr val="990033"/>
                </a:solidFill>
                <a:uFill>
                  <a:solidFill>
                    <a:srgbClr val="990033"/>
                  </a:solidFill>
                </a:uFill>
                <a:latin typeface="Carlito"/>
                <a:cs typeface="Carlito"/>
              </a:rPr>
              <a:t>Formal </a:t>
            </a:r>
            <a:r>
              <a:rPr lang="en-US" sz="3200" u="heavy" spc="-5" dirty="0">
                <a:solidFill>
                  <a:srgbClr val="990033"/>
                </a:solidFill>
                <a:uFill>
                  <a:solidFill>
                    <a:srgbClr val="990033"/>
                  </a:solidFill>
                </a:uFill>
                <a:latin typeface="Carlito"/>
                <a:cs typeface="Carlito"/>
              </a:rPr>
              <a:t>Language </a:t>
            </a:r>
            <a:r>
              <a:rPr lang="en-US" sz="3200" u="heavy" dirty="0">
                <a:solidFill>
                  <a:srgbClr val="990033"/>
                </a:solidFill>
                <a:uFill>
                  <a:solidFill>
                    <a:srgbClr val="990033"/>
                  </a:solidFill>
                </a:uFill>
                <a:latin typeface="Carlito"/>
                <a:cs typeface="Carlito"/>
              </a:rPr>
              <a:t>is </a:t>
            </a:r>
            <a:r>
              <a:rPr lang="en-US" sz="3200" u="heavy" spc="-15" dirty="0">
                <a:solidFill>
                  <a:srgbClr val="990033"/>
                </a:solidFill>
                <a:uFill>
                  <a:solidFill>
                    <a:srgbClr val="990033"/>
                  </a:solidFill>
                </a:uFill>
                <a:latin typeface="Carlito"/>
                <a:cs typeface="Carlito"/>
              </a:rPr>
              <a:t>Required</a:t>
            </a:r>
            <a:r>
              <a:rPr lang="en-US" sz="3200" spc="-15" dirty="0">
                <a:solidFill>
                  <a:srgbClr val="990033"/>
                </a:solidFill>
                <a:latin typeface="Carlito"/>
                <a:cs typeface="Carlito"/>
              </a:rPr>
              <a:t>: </a:t>
            </a:r>
            <a:r>
              <a:rPr lang="en-US" sz="3200" dirty="0">
                <a:latin typeface="Carlito"/>
                <a:cs typeface="Carlito"/>
              </a:rPr>
              <a:t>If  </a:t>
            </a:r>
            <a:r>
              <a:rPr lang="en-US" sz="3200" spc="-90" dirty="0">
                <a:latin typeface="Arial"/>
                <a:cs typeface="Arial"/>
              </a:rPr>
              <a:t>you’re </a:t>
            </a:r>
            <a:r>
              <a:rPr lang="en-US" sz="3200" spc="-5" dirty="0">
                <a:latin typeface="Carlito"/>
                <a:cs typeface="Carlito"/>
              </a:rPr>
              <a:t>writing </a:t>
            </a:r>
            <a:r>
              <a:rPr lang="en-US" sz="3200" dirty="0">
                <a:latin typeface="Carlito"/>
                <a:cs typeface="Carlito"/>
              </a:rPr>
              <a:t>an </a:t>
            </a:r>
            <a:r>
              <a:rPr lang="en-US" sz="3200" spc="-15" dirty="0">
                <a:latin typeface="Carlito"/>
                <a:cs typeface="Carlito"/>
              </a:rPr>
              <a:t>informal note </a:t>
            </a:r>
            <a:r>
              <a:rPr lang="en-US" sz="3200" spc="-25" dirty="0">
                <a:latin typeface="Carlito"/>
                <a:cs typeface="Carlito"/>
              </a:rPr>
              <a:t>to</a:t>
            </a:r>
            <a:r>
              <a:rPr lang="en-US" sz="3200" spc="-45" dirty="0">
                <a:latin typeface="Carlito"/>
                <a:cs typeface="Carlito"/>
              </a:rPr>
              <a:t> </a:t>
            </a:r>
            <a:r>
              <a:rPr lang="en-US" sz="3200" spc="-10" dirty="0">
                <a:latin typeface="Carlito"/>
                <a:cs typeface="Carlito"/>
              </a:rPr>
              <a:t>group</a:t>
            </a:r>
            <a:endParaRPr lang="en-US" sz="3200" dirty="0">
              <a:latin typeface="Carlito"/>
              <a:cs typeface="Carlito"/>
            </a:endParaRPr>
          </a:p>
          <a:p>
            <a:pPr marL="355600" marR="71120">
              <a:lnSpc>
                <a:spcPct val="100000"/>
              </a:lnSpc>
            </a:pPr>
            <a:r>
              <a:rPr lang="en-US" sz="3200" spc="-145" dirty="0">
                <a:latin typeface="Arial"/>
                <a:cs typeface="Arial"/>
              </a:rPr>
              <a:t>members, </a:t>
            </a:r>
            <a:r>
              <a:rPr lang="en-US" sz="3200" spc="-35" dirty="0">
                <a:latin typeface="Arial"/>
                <a:cs typeface="Arial"/>
              </a:rPr>
              <a:t>it’s </a:t>
            </a:r>
            <a:r>
              <a:rPr lang="en-US" sz="3200" spc="-50" dirty="0">
                <a:latin typeface="Arial"/>
                <a:cs typeface="Arial"/>
              </a:rPr>
              <a:t>fine </a:t>
            </a:r>
            <a:r>
              <a:rPr lang="en-US" sz="3200" spc="25" dirty="0">
                <a:latin typeface="Arial"/>
                <a:cs typeface="Arial"/>
              </a:rPr>
              <a:t>to </a:t>
            </a:r>
            <a:r>
              <a:rPr lang="en-US" sz="3200" spc="-215" dirty="0">
                <a:latin typeface="Arial"/>
                <a:cs typeface="Arial"/>
              </a:rPr>
              <a:t>use </a:t>
            </a:r>
            <a:r>
              <a:rPr lang="en-US" sz="3200" spc="-95" dirty="0">
                <a:latin typeface="Arial"/>
                <a:cs typeface="Arial"/>
              </a:rPr>
              <a:t>contractions</a:t>
            </a:r>
            <a:r>
              <a:rPr lang="en-US" sz="3200" spc="-635" dirty="0">
                <a:latin typeface="Arial"/>
                <a:cs typeface="Arial"/>
              </a:rPr>
              <a:t> </a:t>
            </a:r>
            <a:r>
              <a:rPr lang="en-US" sz="3200" spc="45" dirty="0">
                <a:latin typeface="Arial"/>
                <a:cs typeface="Arial"/>
              </a:rPr>
              <a:t>(“don’t”  </a:t>
            </a:r>
            <a:r>
              <a:rPr lang="en-US" sz="3200" spc="-125" dirty="0">
                <a:latin typeface="Arial"/>
                <a:cs typeface="Arial"/>
              </a:rPr>
              <a:t>instead</a:t>
            </a:r>
            <a:r>
              <a:rPr lang="en-US" sz="3200" spc="-145" dirty="0">
                <a:latin typeface="Arial"/>
                <a:cs typeface="Arial"/>
              </a:rPr>
              <a:t> </a:t>
            </a:r>
            <a:r>
              <a:rPr lang="en-US" sz="3200" spc="-5" dirty="0">
                <a:latin typeface="Arial"/>
                <a:cs typeface="Arial"/>
              </a:rPr>
              <a:t>of</a:t>
            </a:r>
            <a:r>
              <a:rPr lang="en-US" sz="3200" spc="-175" dirty="0">
                <a:latin typeface="Arial"/>
                <a:cs typeface="Arial"/>
              </a:rPr>
              <a:t> </a:t>
            </a:r>
            <a:r>
              <a:rPr lang="en-US" sz="3200" spc="-25" dirty="0">
                <a:latin typeface="Arial"/>
                <a:cs typeface="Arial"/>
              </a:rPr>
              <a:t>“do</a:t>
            </a:r>
            <a:r>
              <a:rPr lang="en-US" sz="3200" spc="-170" dirty="0">
                <a:latin typeface="Arial"/>
                <a:cs typeface="Arial"/>
              </a:rPr>
              <a:t> </a:t>
            </a:r>
            <a:r>
              <a:rPr lang="en-US" sz="3200" spc="-85" dirty="0">
                <a:latin typeface="Arial"/>
                <a:cs typeface="Arial"/>
              </a:rPr>
              <a:t>not”).However,</a:t>
            </a:r>
            <a:r>
              <a:rPr lang="en-US" sz="3200" spc="-180" dirty="0">
                <a:latin typeface="Arial"/>
                <a:cs typeface="Arial"/>
              </a:rPr>
              <a:t> </a:t>
            </a:r>
            <a:r>
              <a:rPr lang="en-US" sz="3200" spc="55" dirty="0">
                <a:latin typeface="Arial"/>
                <a:cs typeface="Arial"/>
              </a:rPr>
              <a:t>if</a:t>
            </a:r>
            <a:r>
              <a:rPr lang="en-US" sz="3200" spc="-175" dirty="0">
                <a:latin typeface="Arial"/>
                <a:cs typeface="Arial"/>
              </a:rPr>
              <a:t> </a:t>
            </a:r>
            <a:r>
              <a:rPr lang="en-US" sz="3200" spc="-90" dirty="0">
                <a:latin typeface="Arial"/>
                <a:cs typeface="Arial"/>
              </a:rPr>
              <a:t>you’re</a:t>
            </a:r>
            <a:r>
              <a:rPr lang="en-US" sz="3200" spc="-185" dirty="0">
                <a:latin typeface="Arial"/>
                <a:cs typeface="Arial"/>
              </a:rPr>
              <a:t> </a:t>
            </a:r>
            <a:r>
              <a:rPr lang="en-US" sz="3200" spc="-20" dirty="0">
                <a:latin typeface="Arial"/>
                <a:cs typeface="Arial"/>
              </a:rPr>
              <a:t>writing  </a:t>
            </a:r>
            <a:r>
              <a:rPr lang="en-US" sz="3200" spc="-30" dirty="0">
                <a:latin typeface="Carlito"/>
                <a:cs typeface="Carlito"/>
              </a:rPr>
              <a:t>for </a:t>
            </a:r>
            <a:r>
              <a:rPr lang="en-US" sz="3200" dirty="0">
                <a:latin typeface="Carlito"/>
                <a:cs typeface="Carlito"/>
              </a:rPr>
              <a:t>a </a:t>
            </a:r>
            <a:r>
              <a:rPr lang="en-US" sz="3200" spc="-15" dirty="0">
                <a:latin typeface="Carlito"/>
                <a:cs typeface="Carlito"/>
              </a:rPr>
              <a:t>formal </a:t>
            </a:r>
            <a:r>
              <a:rPr lang="en-US" sz="3200" dirty="0">
                <a:latin typeface="Carlito"/>
                <a:cs typeface="Carlito"/>
              </a:rPr>
              <a:t>audience, </a:t>
            </a:r>
            <a:r>
              <a:rPr lang="en-US" sz="3200" spc="-35" dirty="0">
                <a:latin typeface="Carlito"/>
                <a:cs typeface="Carlito"/>
              </a:rPr>
              <a:t>like </a:t>
            </a:r>
            <a:r>
              <a:rPr lang="en-US" sz="3200" dirty="0">
                <a:latin typeface="Carlito"/>
                <a:cs typeface="Carlito"/>
              </a:rPr>
              <a:t>a </a:t>
            </a:r>
            <a:r>
              <a:rPr lang="en-US" sz="3200" spc="-10" dirty="0">
                <a:latin typeface="Carlito"/>
                <a:cs typeface="Carlito"/>
              </a:rPr>
              <a:t>proposal </a:t>
            </a:r>
            <a:r>
              <a:rPr lang="en-US" sz="3200" spc="-20" dirty="0">
                <a:latin typeface="Carlito"/>
                <a:cs typeface="Carlito"/>
              </a:rPr>
              <a:t>to </a:t>
            </a:r>
            <a:r>
              <a:rPr lang="en-US" sz="3200" dirty="0">
                <a:latin typeface="Carlito"/>
                <a:cs typeface="Carlito"/>
              </a:rPr>
              <a:t>the  </a:t>
            </a:r>
            <a:r>
              <a:rPr lang="en-US" sz="3200" spc="-10" dirty="0">
                <a:latin typeface="Carlito"/>
                <a:cs typeface="Carlito"/>
              </a:rPr>
              <a:t>board </a:t>
            </a:r>
            <a:r>
              <a:rPr lang="en-US" sz="3200" dirty="0">
                <a:latin typeface="Carlito"/>
                <a:cs typeface="Carlito"/>
              </a:rPr>
              <a:t>of </a:t>
            </a:r>
            <a:r>
              <a:rPr lang="en-US" sz="3200" spc="-20" dirty="0">
                <a:latin typeface="Carlito"/>
                <a:cs typeface="Carlito"/>
              </a:rPr>
              <a:t>directors, </a:t>
            </a:r>
            <a:r>
              <a:rPr lang="en-US" sz="3200" spc="-5" dirty="0">
                <a:latin typeface="Carlito"/>
                <a:cs typeface="Carlito"/>
              </a:rPr>
              <a:t>be </a:t>
            </a:r>
            <a:r>
              <a:rPr lang="en-US" sz="3200" spc="-15" dirty="0">
                <a:latin typeface="Carlito"/>
                <a:cs typeface="Carlito"/>
              </a:rPr>
              <a:t>more formal </a:t>
            </a:r>
            <a:r>
              <a:rPr lang="en-US" sz="3200" dirty="0">
                <a:latin typeface="Carlito"/>
                <a:cs typeface="Carlito"/>
              </a:rPr>
              <a:t>with </a:t>
            </a:r>
            <a:r>
              <a:rPr lang="en-US" sz="3200" spc="-15" dirty="0">
                <a:latin typeface="Carlito"/>
                <a:cs typeface="Carlito"/>
              </a:rPr>
              <a:t>your  </a:t>
            </a:r>
            <a:r>
              <a:rPr lang="en-US" sz="3200" dirty="0">
                <a:latin typeface="Carlito"/>
                <a:cs typeface="Carlito"/>
              </a:rPr>
              <a:t>language.</a:t>
            </a:r>
          </a:p>
        </p:txBody>
      </p:sp>
    </p:spTree>
    <p:extLst>
      <p:ext uri="{BB962C8B-B14F-4D97-AF65-F5344CB8AC3E}">
        <p14:creationId xmlns:p14="http://schemas.microsoft.com/office/powerpoint/2010/main" val="100652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63CC450-8B9C-42AA-838E-B850CBD0DF5A}"/>
              </a:ext>
            </a:extLst>
          </p:cNvPr>
          <p:cNvSpPr txBox="1"/>
          <p:nvPr/>
        </p:nvSpPr>
        <p:spPr>
          <a:xfrm>
            <a:off x="535940" y="1226565"/>
            <a:ext cx="8020050" cy="2465070"/>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3200" u="heavy" spc="-15" dirty="0">
                <a:solidFill>
                  <a:srgbClr val="990033"/>
                </a:solidFill>
                <a:uFill>
                  <a:solidFill>
                    <a:srgbClr val="990033"/>
                  </a:solidFill>
                </a:uFill>
                <a:latin typeface="Carlito"/>
                <a:cs typeface="Carlito"/>
              </a:rPr>
              <a:t>Read </a:t>
            </a:r>
            <a:r>
              <a:rPr sz="3200" u="heavy" dirty="0">
                <a:solidFill>
                  <a:srgbClr val="990033"/>
                </a:solidFill>
                <a:uFill>
                  <a:solidFill>
                    <a:srgbClr val="990033"/>
                  </a:solidFill>
                </a:uFill>
                <a:latin typeface="Carlito"/>
                <a:cs typeface="Carlito"/>
              </a:rPr>
              <a:t>It </a:t>
            </a:r>
            <a:r>
              <a:rPr sz="3200" u="heavy" spc="-5" dirty="0">
                <a:solidFill>
                  <a:srgbClr val="990033"/>
                </a:solidFill>
                <a:uFill>
                  <a:solidFill>
                    <a:srgbClr val="990033"/>
                  </a:solidFill>
                </a:uFill>
                <a:latin typeface="Carlito"/>
                <a:cs typeface="Carlito"/>
              </a:rPr>
              <a:t>Out Loud </a:t>
            </a:r>
            <a:r>
              <a:rPr sz="3200" u="heavy" spc="-10" dirty="0">
                <a:solidFill>
                  <a:srgbClr val="990033"/>
                </a:solidFill>
                <a:uFill>
                  <a:solidFill>
                    <a:srgbClr val="990033"/>
                  </a:solidFill>
                </a:uFill>
                <a:latin typeface="Carlito"/>
                <a:cs typeface="Carlito"/>
              </a:rPr>
              <a:t>:</a:t>
            </a:r>
            <a:r>
              <a:rPr sz="3200" spc="-10" dirty="0">
                <a:latin typeface="Carlito"/>
                <a:cs typeface="Carlito"/>
              </a:rPr>
              <a:t>One </a:t>
            </a:r>
            <a:r>
              <a:rPr sz="3200" spc="-5" dirty="0">
                <a:latin typeface="Carlito"/>
                <a:cs typeface="Carlito"/>
              </a:rPr>
              <a:t>very </a:t>
            </a:r>
            <a:r>
              <a:rPr sz="3200" spc="-25" dirty="0">
                <a:latin typeface="Carlito"/>
                <a:cs typeface="Carlito"/>
              </a:rPr>
              <a:t>effective </a:t>
            </a:r>
            <a:r>
              <a:rPr sz="3200" spc="-35" dirty="0">
                <a:latin typeface="Carlito"/>
                <a:cs typeface="Carlito"/>
              </a:rPr>
              <a:t>way </a:t>
            </a:r>
            <a:r>
              <a:rPr sz="3200" spc="-25" dirty="0">
                <a:latin typeface="Carlito"/>
                <a:cs typeface="Carlito"/>
              </a:rPr>
              <a:t>to  </a:t>
            </a:r>
            <a:r>
              <a:rPr sz="3200" spc="-10" dirty="0">
                <a:latin typeface="Carlito"/>
                <a:cs typeface="Carlito"/>
              </a:rPr>
              <a:t>self-proof your work </a:t>
            </a:r>
            <a:r>
              <a:rPr sz="3200" dirty="0">
                <a:latin typeface="Carlito"/>
                <a:cs typeface="Carlito"/>
              </a:rPr>
              <a:t>is </a:t>
            </a:r>
            <a:r>
              <a:rPr sz="3200" spc="-20" dirty="0">
                <a:latin typeface="Carlito"/>
                <a:cs typeface="Carlito"/>
              </a:rPr>
              <a:t>to </a:t>
            </a:r>
            <a:r>
              <a:rPr sz="3200" spc="-5" dirty="0">
                <a:latin typeface="Carlito"/>
                <a:cs typeface="Carlito"/>
              </a:rPr>
              <a:t>read </a:t>
            </a:r>
            <a:r>
              <a:rPr sz="3200" spc="-10" dirty="0">
                <a:latin typeface="Carlito"/>
                <a:cs typeface="Carlito"/>
              </a:rPr>
              <a:t>it </a:t>
            </a:r>
            <a:r>
              <a:rPr sz="3200" spc="-5" dirty="0">
                <a:latin typeface="Carlito"/>
                <a:cs typeface="Carlito"/>
              </a:rPr>
              <a:t>out </a:t>
            </a:r>
            <a:r>
              <a:rPr sz="3200" dirty="0">
                <a:latin typeface="Carlito"/>
                <a:cs typeface="Carlito"/>
              </a:rPr>
              <a:t>loud. </a:t>
            </a:r>
            <a:r>
              <a:rPr sz="3200" spc="-5" dirty="0">
                <a:latin typeface="Carlito"/>
                <a:cs typeface="Carlito"/>
              </a:rPr>
              <a:t>This  </a:t>
            </a:r>
            <a:r>
              <a:rPr sz="3200" spc="10" dirty="0">
                <a:latin typeface="Arial"/>
                <a:cs typeface="Arial"/>
              </a:rPr>
              <a:t>will </a:t>
            </a:r>
            <a:r>
              <a:rPr sz="3200" spc="-90" dirty="0">
                <a:latin typeface="Arial"/>
                <a:cs typeface="Arial"/>
              </a:rPr>
              <a:t>help </a:t>
            </a:r>
            <a:r>
              <a:rPr sz="3200" spc="-130" dirty="0">
                <a:latin typeface="Arial"/>
                <a:cs typeface="Arial"/>
              </a:rPr>
              <a:t>you </a:t>
            </a:r>
            <a:r>
              <a:rPr sz="3200" spc="-75" dirty="0">
                <a:latin typeface="Arial"/>
                <a:cs typeface="Arial"/>
              </a:rPr>
              <a:t>determine </a:t>
            </a:r>
            <a:r>
              <a:rPr sz="3200" spc="55" dirty="0">
                <a:latin typeface="Arial"/>
                <a:cs typeface="Arial"/>
              </a:rPr>
              <a:t>if </a:t>
            </a:r>
            <a:r>
              <a:rPr sz="3200" spc="-114" dirty="0">
                <a:latin typeface="Arial"/>
                <a:cs typeface="Arial"/>
              </a:rPr>
              <a:t>you’ve </a:t>
            </a:r>
            <a:r>
              <a:rPr sz="3200" spc="-190" dirty="0">
                <a:latin typeface="Arial"/>
                <a:cs typeface="Arial"/>
              </a:rPr>
              <a:t>used  </a:t>
            </a:r>
            <a:r>
              <a:rPr sz="3200" spc="-10" dirty="0">
                <a:latin typeface="Carlito"/>
                <a:cs typeface="Carlito"/>
              </a:rPr>
              <a:t>incorrect </a:t>
            </a:r>
            <a:r>
              <a:rPr sz="3200" spc="-15" dirty="0">
                <a:latin typeface="Carlito"/>
                <a:cs typeface="Carlito"/>
              </a:rPr>
              <a:t>words, </a:t>
            </a:r>
            <a:r>
              <a:rPr sz="3200" dirty="0">
                <a:latin typeface="Carlito"/>
                <a:cs typeface="Carlito"/>
              </a:rPr>
              <a:t>if </a:t>
            </a:r>
            <a:r>
              <a:rPr sz="3200" spc="-10" dirty="0">
                <a:latin typeface="Carlito"/>
                <a:cs typeface="Carlito"/>
              </a:rPr>
              <a:t>your sentences </a:t>
            </a:r>
            <a:r>
              <a:rPr sz="3200" dirty="0">
                <a:latin typeface="Carlito"/>
                <a:cs typeface="Carlito"/>
              </a:rPr>
              <a:t>run </a:t>
            </a:r>
            <a:r>
              <a:rPr sz="3200" spc="-5" dirty="0">
                <a:latin typeface="Carlito"/>
                <a:cs typeface="Carlito"/>
              </a:rPr>
              <a:t>on</a:t>
            </a:r>
            <a:r>
              <a:rPr sz="3200" spc="25" dirty="0">
                <a:latin typeface="Carlito"/>
                <a:cs typeface="Carlito"/>
              </a:rPr>
              <a:t> </a:t>
            </a:r>
            <a:r>
              <a:rPr sz="3200" spc="-15" dirty="0">
                <a:latin typeface="Carlito"/>
                <a:cs typeface="Carlito"/>
              </a:rPr>
              <a:t>too</a:t>
            </a:r>
            <a:endParaRPr sz="3200">
              <a:latin typeface="Carlito"/>
              <a:cs typeface="Carlito"/>
            </a:endParaRPr>
          </a:p>
          <a:p>
            <a:pPr marL="355600">
              <a:lnSpc>
                <a:spcPct val="100000"/>
              </a:lnSpc>
            </a:pPr>
            <a:r>
              <a:rPr sz="3200" spc="-100" dirty="0">
                <a:latin typeface="Arial"/>
                <a:cs typeface="Arial"/>
              </a:rPr>
              <a:t>long, </a:t>
            </a:r>
            <a:r>
              <a:rPr sz="3200" spc="55" dirty="0">
                <a:latin typeface="Arial"/>
                <a:cs typeface="Arial"/>
              </a:rPr>
              <a:t>if </a:t>
            </a:r>
            <a:r>
              <a:rPr sz="3200" spc="-80" dirty="0">
                <a:latin typeface="Arial"/>
                <a:cs typeface="Arial"/>
              </a:rPr>
              <a:t>your </a:t>
            </a:r>
            <a:r>
              <a:rPr sz="3200" spc="-170" dirty="0">
                <a:latin typeface="Arial"/>
                <a:cs typeface="Arial"/>
              </a:rPr>
              <a:t>tenses </a:t>
            </a:r>
            <a:r>
              <a:rPr sz="3200" spc="-5" dirty="0">
                <a:latin typeface="Arial"/>
                <a:cs typeface="Arial"/>
              </a:rPr>
              <a:t>don’t</a:t>
            </a:r>
            <a:r>
              <a:rPr sz="3200" spc="-605" dirty="0">
                <a:latin typeface="Arial"/>
                <a:cs typeface="Arial"/>
              </a:rPr>
              <a:t> </a:t>
            </a:r>
            <a:r>
              <a:rPr sz="3200" spc="-114" dirty="0">
                <a:latin typeface="Arial"/>
                <a:cs typeface="Arial"/>
              </a:rPr>
              <a:t>match, </a:t>
            </a:r>
            <a:r>
              <a:rPr sz="3200" spc="-145" dirty="0">
                <a:latin typeface="Arial"/>
                <a:cs typeface="Arial"/>
              </a:rPr>
              <a:t>and </a:t>
            </a:r>
            <a:r>
              <a:rPr sz="3200" spc="-90" dirty="0">
                <a:latin typeface="Arial"/>
                <a:cs typeface="Arial"/>
              </a:rPr>
              <a:t>more.</a:t>
            </a:r>
            <a:endParaRPr sz="3200">
              <a:latin typeface="Arial"/>
              <a:cs typeface="Arial"/>
            </a:endParaRPr>
          </a:p>
        </p:txBody>
      </p:sp>
    </p:spTree>
    <p:extLst>
      <p:ext uri="{BB962C8B-B14F-4D97-AF65-F5344CB8AC3E}">
        <p14:creationId xmlns:p14="http://schemas.microsoft.com/office/powerpoint/2010/main" val="25906781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2C48908-A8DB-4E2E-BB4F-77C71412F5FC}"/>
              </a:ext>
            </a:extLst>
          </p:cNvPr>
          <p:cNvSpPr txBox="1">
            <a:spLocks/>
          </p:cNvSpPr>
          <p:nvPr/>
        </p:nvSpPr>
        <p:spPr>
          <a:xfrm>
            <a:off x="2670810" y="378078"/>
            <a:ext cx="3803650" cy="84836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0"/>
              </a:spcBef>
            </a:pPr>
            <a:r>
              <a:rPr lang="en-IN" sz="5400" b="1" spc="-25">
                <a:solidFill>
                  <a:srgbClr val="006600"/>
                </a:solidFill>
                <a:latin typeface="Carlito"/>
                <a:cs typeface="Carlito"/>
              </a:rPr>
              <a:t>CONCLUSION</a:t>
            </a:r>
            <a:endParaRPr lang="en-IN" sz="5400">
              <a:latin typeface="Carlito"/>
              <a:cs typeface="Carlito"/>
            </a:endParaRPr>
          </a:p>
        </p:txBody>
      </p:sp>
      <p:sp>
        <p:nvSpPr>
          <p:cNvPr id="3" name="object 3">
            <a:extLst>
              <a:ext uri="{FF2B5EF4-FFF2-40B4-BE49-F238E27FC236}">
                <a16:creationId xmlns:a16="http://schemas.microsoft.com/office/drawing/2014/main" id="{E64D7085-49D1-4587-A242-2CAE74D1CB60}"/>
              </a:ext>
            </a:extLst>
          </p:cNvPr>
          <p:cNvSpPr txBox="1"/>
          <p:nvPr/>
        </p:nvSpPr>
        <p:spPr>
          <a:xfrm>
            <a:off x="535940" y="1518869"/>
            <a:ext cx="7998459" cy="441642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3200" spc="-15" dirty="0">
                <a:latin typeface="Carlito"/>
                <a:cs typeface="Carlito"/>
              </a:rPr>
              <a:t>Utilize </a:t>
            </a:r>
            <a:r>
              <a:rPr sz="3200" spc="-5" dirty="0">
                <a:latin typeface="Carlito"/>
                <a:cs typeface="Carlito"/>
              </a:rPr>
              <a:t>full </a:t>
            </a:r>
            <a:r>
              <a:rPr sz="3200" spc="-10" dirty="0">
                <a:latin typeface="Carlito"/>
                <a:cs typeface="Carlito"/>
              </a:rPr>
              <a:t>potential </a:t>
            </a:r>
            <a:r>
              <a:rPr sz="3200" dirty="0">
                <a:latin typeface="Carlito"/>
                <a:cs typeface="Carlito"/>
              </a:rPr>
              <a:t>of </a:t>
            </a:r>
            <a:r>
              <a:rPr sz="3200" spc="-15" dirty="0">
                <a:latin typeface="Carlito"/>
                <a:cs typeface="Carlito"/>
              </a:rPr>
              <a:t>written</a:t>
            </a:r>
            <a:r>
              <a:rPr sz="3200" spc="40" dirty="0">
                <a:latin typeface="Carlito"/>
                <a:cs typeface="Carlito"/>
              </a:rPr>
              <a:t> </a:t>
            </a:r>
            <a:r>
              <a:rPr sz="3200" spc="-5" dirty="0">
                <a:latin typeface="Carlito"/>
                <a:cs typeface="Carlito"/>
              </a:rPr>
              <a:t>communication</a:t>
            </a:r>
            <a:endParaRPr sz="3200" dirty="0">
              <a:latin typeface="Carlito"/>
              <a:cs typeface="Carlito"/>
            </a:endParaRPr>
          </a:p>
          <a:p>
            <a:pPr marL="355600" marR="175895" indent="-342900">
              <a:lnSpc>
                <a:spcPts val="3070"/>
              </a:lnSpc>
              <a:spcBef>
                <a:spcPts val="745"/>
              </a:spcBef>
              <a:buFont typeface="Arial"/>
              <a:buChar char="•"/>
              <a:tabLst>
                <a:tab pos="354965" algn="l"/>
                <a:tab pos="355600" algn="l"/>
              </a:tabLst>
            </a:pPr>
            <a:r>
              <a:rPr sz="3200" b="1" spc="-10" dirty="0">
                <a:solidFill>
                  <a:srgbClr val="CC00CC"/>
                </a:solidFill>
                <a:latin typeface="Carlito"/>
                <a:cs typeface="Carlito"/>
              </a:rPr>
              <a:t>What </a:t>
            </a:r>
            <a:r>
              <a:rPr sz="3200" b="1" spc="-15" dirty="0">
                <a:solidFill>
                  <a:srgbClr val="CC00CC"/>
                </a:solidFill>
                <a:latin typeface="Carlito"/>
                <a:cs typeface="Carlito"/>
              </a:rPr>
              <a:t>you </a:t>
            </a:r>
            <a:r>
              <a:rPr sz="3200" b="1" spc="-10" dirty="0">
                <a:solidFill>
                  <a:srgbClr val="CC00CC"/>
                </a:solidFill>
                <a:latin typeface="Carlito"/>
                <a:cs typeface="Carlito"/>
              </a:rPr>
              <a:t>write </a:t>
            </a:r>
            <a:r>
              <a:rPr sz="3200" b="1" spc="-5" dirty="0">
                <a:solidFill>
                  <a:srgbClr val="CC00CC"/>
                </a:solidFill>
                <a:latin typeface="Carlito"/>
                <a:cs typeface="Carlito"/>
              </a:rPr>
              <a:t>will ultimately </a:t>
            </a:r>
            <a:r>
              <a:rPr sz="3200" b="1" spc="-10" dirty="0">
                <a:solidFill>
                  <a:srgbClr val="CC00CC"/>
                </a:solidFill>
                <a:latin typeface="Carlito"/>
                <a:cs typeface="Carlito"/>
              </a:rPr>
              <a:t>define </a:t>
            </a:r>
            <a:r>
              <a:rPr sz="3200" b="1" spc="-15" dirty="0">
                <a:solidFill>
                  <a:srgbClr val="CC00CC"/>
                </a:solidFill>
                <a:latin typeface="Carlito"/>
                <a:cs typeface="Carlito"/>
              </a:rPr>
              <a:t>you </a:t>
            </a:r>
            <a:r>
              <a:rPr sz="3200" b="1" dirty="0">
                <a:solidFill>
                  <a:srgbClr val="CC00CC"/>
                </a:solidFill>
                <a:latin typeface="Carlito"/>
                <a:cs typeface="Carlito"/>
              </a:rPr>
              <a:t>as  a </a:t>
            </a:r>
            <a:r>
              <a:rPr sz="3200" b="1" spc="-10" dirty="0">
                <a:solidFill>
                  <a:srgbClr val="CC00CC"/>
                </a:solidFill>
                <a:latin typeface="Carlito"/>
                <a:cs typeface="Carlito"/>
              </a:rPr>
              <a:t>professional </a:t>
            </a:r>
            <a:r>
              <a:rPr sz="3200" b="1" spc="-15" dirty="0">
                <a:solidFill>
                  <a:srgbClr val="CC00CC"/>
                </a:solidFill>
                <a:latin typeface="Carlito"/>
                <a:cs typeface="Carlito"/>
              </a:rPr>
              <a:t>to </a:t>
            </a:r>
            <a:r>
              <a:rPr sz="3200" b="1" spc="-10" dirty="0">
                <a:solidFill>
                  <a:srgbClr val="CC00CC"/>
                </a:solidFill>
                <a:latin typeface="Carlito"/>
                <a:cs typeface="Carlito"/>
              </a:rPr>
              <a:t>your </a:t>
            </a:r>
            <a:r>
              <a:rPr sz="3200" b="1" spc="-5" dirty="0">
                <a:solidFill>
                  <a:srgbClr val="CC00CC"/>
                </a:solidFill>
                <a:latin typeface="Carlito"/>
                <a:cs typeface="Carlito"/>
              </a:rPr>
              <a:t>colleagues </a:t>
            </a:r>
            <a:r>
              <a:rPr sz="3200" b="1" dirty="0">
                <a:solidFill>
                  <a:srgbClr val="CC00CC"/>
                </a:solidFill>
                <a:latin typeface="Carlito"/>
                <a:cs typeface="Carlito"/>
              </a:rPr>
              <a:t>and  </a:t>
            </a:r>
            <a:r>
              <a:rPr sz="3200" b="1" spc="-5" dirty="0">
                <a:solidFill>
                  <a:srgbClr val="CC00CC"/>
                </a:solidFill>
                <a:latin typeface="Carlito"/>
                <a:cs typeface="Carlito"/>
              </a:rPr>
              <a:t>superiors</a:t>
            </a:r>
            <a:endParaRPr sz="3200" dirty="0">
              <a:latin typeface="Carlito"/>
              <a:cs typeface="Carlito"/>
            </a:endParaRPr>
          </a:p>
          <a:p>
            <a:pPr marL="355600" marR="1222375" indent="-342900">
              <a:lnSpc>
                <a:spcPts val="3070"/>
              </a:lnSpc>
              <a:spcBef>
                <a:spcPts val="775"/>
              </a:spcBef>
              <a:buFont typeface="Arial"/>
              <a:buChar char="•"/>
              <a:tabLst>
                <a:tab pos="354965" algn="l"/>
                <a:tab pos="355600" algn="l"/>
              </a:tabLst>
            </a:pPr>
            <a:r>
              <a:rPr sz="3200" spc="-15" dirty="0">
                <a:latin typeface="Carlito"/>
                <a:cs typeface="Carlito"/>
              </a:rPr>
              <a:t>Match </a:t>
            </a:r>
            <a:r>
              <a:rPr sz="3200" dirty="0">
                <a:latin typeface="Carlito"/>
                <a:cs typeface="Carlito"/>
              </a:rPr>
              <a:t>the </a:t>
            </a:r>
            <a:r>
              <a:rPr sz="3200" spc="-10" dirty="0">
                <a:latin typeface="Carlito"/>
                <a:cs typeface="Carlito"/>
              </a:rPr>
              <a:t>appropriate </a:t>
            </a:r>
            <a:r>
              <a:rPr sz="3200" spc="-5" dirty="0">
                <a:latin typeface="Carlito"/>
                <a:cs typeface="Carlito"/>
              </a:rPr>
              <a:t>communication  </a:t>
            </a:r>
            <a:r>
              <a:rPr sz="3200" dirty="0">
                <a:latin typeface="Carlito"/>
                <a:cs typeface="Carlito"/>
              </a:rPr>
              <a:t>method </a:t>
            </a:r>
            <a:r>
              <a:rPr sz="3200" spc="-20" dirty="0">
                <a:latin typeface="Carlito"/>
                <a:cs typeface="Carlito"/>
              </a:rPr>
              <a:t>to </a:t>
            </a:r>
            <a:r>
              <a:rPr sz="3200" dirty="0">
                <a:latin typeface="Carlito"/>
                <a:cs typeface="Carlito"/>
              </a:rPr>
              <a:t>the</a:t>
            </a:r>
            <a:r>
              <a:rPr sz="3200" spc="25" dirty="0">
                <a:latin typeface="Carlito"/>
                <a:cs typeface="Carlito"/>
              </a:rPr>
              <a:t> </a:t>
            </a:r>
            <a:r>
              <a:rPr sz="3200" spc="-5" dirty="0">
                <a:latin typeface="Carlito"/>
                <a:cs typeface="Carlito"/>
              </a:rPr>
              <a:t>recipient</a:t>
            </a:r>
            <a:endParaRPr sz="3200" dirty="0">
              <a:latin typeface="Carlito"/>
              <a:cs typeface="Carlito"/>
            </a:endParaRPr>
          </a:p>
          <a:p>
            <a:pPr marL="355600" marR="255270" indent="-342900">
              <a:lnSpc>
                <a:spcPct val="80000"/>
              </a:lnSpc>
              <a:spcBef>
                <a:spcPts val="800"/>
              </a:spcBef>
              <a:buFont typeface="Arial"/>
              <a:buChar char="•"/>
              <a:tabLst>
                <a:tab pos="354965" algn="l"/>
                <a:tab pos="355600" algn="l"/>
              </a:tabLst>
            </a:pPr>
            <a:r>
              <a:rPr sz="3200" b="1" spc="-5" dirty="0">
                <a:solidFill>
                  <a:srgbClr val="CC00CC"/>
                </a:solidFill>
                <a:latin typeface="Carlito"/>
                <a:cs typeface="Carlito"/>
              </a:rPr>
              <a:t>Eliminating </a:t>
            </a:r>
            <a:r>
              <a:rPr sz="3200" b="1" spc="-20" dirty="0">
                <a:solidFill>
                  <a:srgbClr val="CC00CC"/>
                </a:solidFill>
                <a:latin typeface="Carlito"/>
                <a:cs typeface="Carlito"/>
              </a:rPr>
              <a:t>excessive </a:t>
            </a:r>
            <a:r>
              <a:rPr sz="3200" b="1" dirty="0">
                <a:solidFill>
                  <a:srgbClr val="CC00CC"/>
                </a:solidFill>
                <a:latin typeface="Carlito"/>
                <a:cs typeface="Carlito"/>
              </a:rPr>
              <a:t>or unnecessary  </a:t>
            </a:r>
            <a:r>
              <a:rPr sz="3200" b="1" spc="-5" dirty="0">
                <a:solidFill>
                  <a:srgbClr val="CC00CC"/>
                </a:solidFill>
                <a:latin typeface="Carlito"/>
                <a:cs typeface="Carlito"/>
              </a:rPr>
              <a:t>communication </a:t>
            </a:r>
            <a:r>
              <a:rPr sz="3200" b="1" dirty="0">
                <a:solidFill>
                  <a:srgbClr val="CC00CC"/>
                </a:solidFill>
                <a:latin typeface="Carlito"/>
                <a:cs typeface="Carlito"/>
              </a:rPr>
              <a:t>will </a:t>
            </a:r>
            <a:r>
              <a:rPr sz="3200" b="1" spc="-10" dirty="0">
                <a:solidFill>
                  <a:srgbClr val="CC00CC"/>
                </a:solidFill>
                <a:latin typeface="Carlito"/>
                <a:cs typeface="Carlito"/>
              </a:rPr>
              <a:t>improve your</a:t>
            </a:r>
            <a:r>
              <a:rPr sz="3200" b="1" spc="-120" dirty="0">
                <a:solidFill>
                  <a:srgbClr val="CC00CC"/>
                </a:solidFill>
                <a:latin typeface="Carlito"/>
                <a:cs typeface="Carlito"/>
              </a:rPr>
              <a:t> </a:t>
            </a:r>
            <a:r>
              <a:rPr sz="3200" b="1" dirty="0">
                <a:solidFill>
                  <a:srgbClr val="CC00CC"/>
                </a:solidFill>
                <a:latin typeface="Carlito"/>
                <a:cs typeface="Carlito"/>
              </a:rPr>
              <a:t>workflow</a:t>
            </a:r>
            <a:endParaRPr sz="3200" dirty="0">
              <a:latin typeface="Carlito"/>
              <a:cs typeface="Carlito"/>
            </a:endParaRPr>
          </a:p>
          <a:p>
            <a:pPr marL="355600" marR="16510" indent="-342900">
              <a:lnSpc>
                <a:spcPct val="80000"/>
              </a:lnSpc>
              <a:spcBef>
                <a:spcPts val="770"/>
              </a:spcBef>
              <a:buFont typeface="Arial"/>
              <a:buChar char="•"/>
              <a:tabLst>
                <a:tab pos="354965" algn="l"/>
                <a:tab pos="355600" algn="l"/>
              </a:tabLst>
            </a:pPr>
            <a:r>
              <a:rPr sz="3200" spc="-10" dirty="0">
                <a:latin typeface="Carlito"/>
                <a:cs typeface="Carlito"/>
              </a:rPr>
              <a:t>Mastering </a:t>
            </a:r>
            <a:r>
              <a:rPr sz="3200" dirty="0">
                <a:latin typeface="Carlito"/>
                <a:cs typeface="Carlito"/>
              </a:rPr>
              <a:t>these </a:t>
            </a:r>
            <a:r>
              <a:rPr sz="3200" spc="-5" dirty="0">
                <a:latin typeface="Carlito"/>
                <a:cs typeface="Carlito"/>
              </a:rPr>
              <a:t>skills </a:t>
            </a:r>
            <a:r>
              <a:rPr sz="3200" dirty="0">
                <a:latin typeface="Carlito"/>
                <a:cs typeface="Carlito"/>
              </a:rPr>
              <a:t>will </a:t>
            </a:r>
            <a:r>
              <a:rPr sz="3200" spc="-15" dirty="0">
                <a:latin typeface="Carlito"/>
                <a:cs typeface="Carlito"/>
              </a:rPr>
              <a:t>improve </a:t>
            </a:r>
            <a:r>
              <a:rPr sz="3200" spc="-10" dirty="0">
                <a:latin typeface="Carlito"/>
                <a:cs typeface="Carlito"/>
              </a:rPr>
              <a:t>your </a:t>
            </a:r>
            <a:r>
              <a:rPr sz="3200" spc="-5" dirty="0">
                <a:latin typeface="Carlito"/>
                <a:cs typeface="Carlito"/>
              </a:rPr>
              <a:t>ability  </a:t>
            </a:r>
            <a:r>
              <a:rPr sz="3200" dirty="0">
                <a:latin typeface="Carlito"/>
                <a:cs typeface="Carlito"/>
              </a:rPr>
              <a:t>and enhance </a:t>
            </a:r>
            <a:r>
              <a:rPr sz="3200" spc="-10" dirty="0">
                <a:latin typeface="Carlito"/>
                <a:cs typeface="Carlito"/>
              </a:rPr>
              <a:t>your</a:t>
            </a:r>
            <a:r>
              <a:rPr sz="3200" spc="-20" dirty="0">
                <a:latin typeface="Carlito"/>
                <a:cs typeface="Carlito"/>
              </a:rPr>
              <a:t> </a:t>
            </a:r>
            <a:r>
              <a:rPr sz="3200" spc="-55" dirty="0">
                <a:latin typeface="Carlito"/>
                <a:cs typeface="Carlito"/>
              </a:rPr>
              <a:t>career.</a:t>
            </a:r>
            <a:endParaRPr sz="3200" dirty="0">
              <a:latin typeface="Carlito"/>
              <a:cs typeface="Carlito"/>
            </a:endParaRPr>
          </a:p>
        </p:txBody>
      </p:sp>
    </p:spTree>
    <p:extLst>
      <p:ext uri="{BB962C8B-B14F-4D97-AF65-F5344CB8AC3E}">
        <p14:creationId xmlns:p14="http://schemas.microsoft.com/office/powerpoint/2010/main" val="1715127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BC6625-2592-4466-B41C-74B09E51AACE}"/>
              </a:ext>
            </a:extLst>
          </p:cNvPr>
          <p:cNvSpPr txBox="1"/>
          <p:nvPr/>
        </p:nvSpPr>
        <p:spPr>
          <a:xfrm>
            <a:off x="3048000" y="3244334"/>
            <a:ext cx="6096000" cy="1015663"/>
          </a:xfrm>
          <a:prstGeom prst="rect">
            <a:avLst/>
          </a:prstGeom>
          <a:noFill/>
        </p:spPr>
        <p:txBody>
          <a:bodyPr wrap="square">
            <a:spAutoFit/>
          </a:bodyPr>
          <a:lstStyle/>
          <a:p>
            <a:r>
              <a:rPr lang="en-IN" sz="6000" b="1" spc="-5" dirty="0">
                <a:solidFill>
                  <a:srgbClr val="000000"/>
                </a:solidFill>
                <a:latin typeface="Carlito"/>
                <a:cs typeface="Carlito"/>
              </a:rPr>
              <a:t>THANK</a:t>
            </a:r>
            <a:r>
              <a:rPr lang="en-IN" sz="6000" b="1" spc="-70" dirty="0">
                <a:solidFill>
                  <a:srgbClr val="000000"/>
                </a:solidFill>
                <a:latin typeface="Carlito"/>
                <a:cs typeface="Carlito"/>
              </a:rPr>
              <a:t> </a:t>
            </a:r>
            <a:r>
              <a:rPr lang="en-IN" sz="6000" b="1" spc="-105" dirty="0">
                <a:solidFill>
                  <a:srgbClr val="000000"/>
                </a:solidFill>
                <a:latin typeface="Carlito"/>
                <a:cs typeface="Carlito"/>
              </a:rPr>
              <a:t>YOU</a:t>
            </a:r>
            <a:r>
              <a:rPr lang="en-IN" sz="1800" b="1" spc="-105" dirty="0">
                <a:solidFill>
                  <a:srgbClr val="000000"/>
                </a:solidFill>
                <a:latin typeface="Carlito"/>
                <a:cs typeface="Carlito"/>
              </a:rPr>
              <a:t>.</a:t>
            </a:r>
            <a:endParaRPr lang="en-IN" dirty="0"/>
          </a:p>
        </p:txBody>
      </p:sp>
    </p:spTree>
    <p:extLst>
      <p:ext uri="{BB962C8B-B14F-4D97-AF65-F5344CB8AC3E}">
        <p14:creationId xmlns:p14="http://schemas.microsoft.com/office/powerpoint/2010/main" val="165634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DB8A1-EE31-48FB-B28E-836F513E9FB2}"/>
              </a:ext>
            </a:extLst>
          </p:cNvPr>
          <p:cNvSpPr>
            <a:spLocks noGrp="1"/>
          </p:cNvSpPr>
          <p:nvPr>
            <p:ph type="title"/>
          </p:nvPr>
        </p:nvSpPr>
        <p:spPr>
          <a:xfrm>
            <a:off x="1097280" y="269351"/>
            <a:ext cx="10058400" cy="1450757"/>
          </a:xfrm>
        </p:spPr>
        <p:txBody>
          <a:bodyPr>
            <a:normAutofit/>
          </a:bodyPr>
          <a:lstStyle/>
          <a:p>
            <a:r>
              <a:rPr lang="en-IN" dirty="0"/>
              <a:t>Listening Skill</a:t>
            </a:r>
          </a:p>
        </p:txBody>
      </p:sp>
      <p:graphicFrame>
        <p:nvGraphicFramePr>
          <p:cNvPr id="12" name="Content Placeholder 2">
            <a:extLst>
              <a:ext uri="{FF2B5EF4-FFF2-40B4-BE49-F238E27FC236}">
                <a16:creationId xmlns:a16="http://schemas.microsoft.com/office/drawing/2014/main" id="{A2F684D0-C7B7-4EE6-AD77-10043AFF4535}"/>
              </a:ext>
            </a:extLst>
          </p:cNvPr>
          <p:cNvGraphicFramePr>
            <a:graphicFrameLocks noGrp="1"/>
          </p:cNvGraphicFramePr>
          <p:nvPr>
            <p:ph idx="1"/>
          </p:nvPr>
        </p:nvGraphicFramePr>
        <p:xfrm>
          <a:off x="960120" y="2587752"/>
          <a:ext cx="10268712" cy="3258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741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F0C9-1289-404D-A19A-0411D07BFD12}"/>
              </a:ext>
            </a:extLst>
          </p:cNvPr>
          <p:cNvSpPr>
            <a:spLocks noGrp="1"/>
          </p:cNvSpPr>
          <p:nvPr>
            <p:ph type="title"/>
          </p:nvPr>
        </p:nvSpPr>
        <p:spPr/>
        <p:txBody>
          <a:bodyPr>
            <a:normAutofit/>
          </a:bodyPr>
          <a:lstStyle/>
          <a:p>
            <a:r>
              <a:rPr lang="en-IN"/>
              <a:t>Importance of listening</a:t>
            </a:r>
            <a:endParaRPr lang="en-IN" dirty="0"/>
          </a:p>
        </p:txBody>
      </p:sp>
      <p:sp>
        <p:nvSpPr>
          <p:cNvPr id="3" name="Content Placeholder 2">
            <a:extLst>
              <a:ext uri="{FF2B5EF4-FFF2-40B4-BE49-F238E27FC236}">
                <a16:creationId xmlns:a16="http://schemas.microsoft.com/office/drawing/2014/main" id="{E19D63CC-8681-477F-83FE-330027AB74C5}"/>
              </a:ext>
            </a:extLst>
          </p:cNvPr>
          <p:cNvSpPr>
            <a:spLocks noGrp="1"/>
          </p:cNvSpPr>
          <p:nvPr>
            <p:ph idx="1"/>
          </p:nvPr>
        </p:nvSpPr>
        <p:spPr>
          <a:xfrm>
            <a:off x="960120" y="2587752"/>
            <a:ext cx="10268712" cy="3258102"/>
          </a:xfrm>
        </p:spPr>
        <p:txBody>
          <a:bodyPr>
            <a:normAutofit/>
          </a:bodyPr>
          <a:lstStyle/>
          <a:p>
            <a:pPr marL="306705" indent="-294640">
              <a:lnSpc>
                <a:spcPct val="91000"/>
              </a:lnSpc>
              <a:spcBef>
                <a:spcPts val="1540"/>
              </a:spcBef>
              <a:buClr>
                <a:srgbClr val="000000"/>
              </a:buClr>
              <a:buFont typeface="Arial"/>
              <a:buChar char="•"/>
              <a:tabLst>
                <a:tab pos="306705" algn="l"/>
                <a:tab pos="307340" algn="l"/>
              </a:tabLst>
            </a:pPr>
            <a:r>
              <a:rPr lang="en-US" sz="2000" b="1" spc="-5">
                <a:latin typeface="Carlito"/>
                <a:cs typeface="Carlito"/>
              </a:rPr>
              <a:t>Communication </a:t>
            </a:r>
            <a:r>
              <a:rPr lang="en-US" sz="2000" b="1">
                <a:latin typeface="Carlito"/>
                <a:cs typeface="Carlito"/>
              </a:rPr>
              <a:t>is </a:t>
            </a:r>
            <a:r>
              <a:rPr lang="en-US" sz="2000" b="1" spc="-5">
                <a:latin typeface="Carlito"/>
                <a:cs typeface="Carlito"/>
              </a:rPr>
              <a:t>not </a:t>
            </a:r>
            <a:r>
              <a:rPr lang="en-US" sz="2000" b="1" spc="-10">
                <a:latin typeface="Carlito"/>
                <a:cs typeface="Carlito"/>
              </a:rPr>
              <a:t>complete </a:t>
            </a:r>
            <a:r>
              <a:rPr lang="en-US" sz="2000" b="1" spc="-5">
                <a:latin typeface="Carlito"/>
                <a:cs typeface="Carlito"/>
              </a:rPr>
              <a:t>without </a:t>
            </a:r>
            <a:r>
              <a:rPr lang="en-US" sz="2000" b="1" spc="-10">
                <a:latin typeface="Carlito"/>
                <a:cs typeface="Carlito"/>
              </a:rPr>
              <a:t>effective</a:t>
            </a:r>
            <a:r>
              <a:rPr lang="en-US" sz="2000" b="1" spc="-55">
                <a:latin typeface="Carlito"/>
                <a:cs typeface="Carlito"/>
              </a:rPr>
              <a:t> </a:t>
            </a:r>
            <a:r>
              <a:rPr lang="en-US" sz="2000" b="1" spc="-10">
                <a:latin typeface="Carlito"/>
                <a:cs typeface="Carlito"/>
              </a:rPr>
              <a:t>listening</a:t>
            </a:r>
            <a:endParaRPr lang="en-US" sz="2000">
              <a:latin typeface="Carlito"/>
              <a:cs typeface="Carlito"/>
            </a:endParaRPr>
          </a:p>
          <a:p>
            <a:pPr marL="238125" marR="765175" indent="-226060">
              <a:lnSpc>
                <a:spcPct val="91000"/>
              </a:lnSpc>
              <a:spcBef>
                <a:spcPts val="1440"/>
              </a:spcBef>
              <a:buFont typeface="Arial"/>
              <a:buChar char="•"/>
              <a:tabLst>
                <a:tab pos="306705" algn="l"/>
                <a:tab pos="307340" algn="l"/>
              </a:tabLst>
            </a:pPr>
            <a:r>
              <a:rPr lang="en-US" sz="2000">
                <a:latin typeface="Calibri"/>
              </a:rPr>
              <a:t>	</a:t>
            </a:r>
            <a:r>
              <a:rPr lang="en-US" sz="2000" b="1">
                <a:latin typeface="Carlito"/>
                <a:cs typeface="Carlito"/>
              </a:rPr>
              <a:t>An </a:t>
            </a:r>
            <a:r>
              <a:rPr lang="en-US" sz="2000" b="1" spc="-20">
                <a:latin typeface="Carlito"/>
                <a:cs typeface="Carlito"/>
              </a:rPr>
              <a:t>attentive </a:t>
            </a:r>
            <a:r>
              <a:rPr lang="en-US" sz="2000" b="1" spc="-10">
                <a:latin typeface="Carlito"/>
                <a:cs typeface="Carlito"/>
              </a:rPr>
              <a:t>listener </a:t>
            </a:r>
            <a:r>
              <a:rPr lang="en-US" sz="2000" b="1" spc="-15">
                <a:latin typeface="Carlito"/>
                <a:cs typeface="Carlito"/>
              </a:rPr>
              <a:t>stimulates better </a:t>
            </a:r>
            <a:r>
              <a:rPr lang="en-US" sz="2000" b="1" spc="-5">
                <a:latin typeface="Carlito"/>
                <a:cs typeface="Carlito"/>
              </a:rPr>
              <a:t>speaking </a:t>
            </a:r>
            <a:r>
              <a:rPr lang="en-US" sz="2000" b="1" spc="-10">
                <a:latin typeface="Carlito"/>
                <a:cs typeface="Carlito"/>
              </a:rPr>
              <a:t>by </a:t>
            </a:r>
            <a:r>
              <a:rPr lang="en-US" sz="2000" b="1" spc="-5">
                <a:latin typeface="Carlito"/>
                <a:cs typeface="Carlito"/>
              </a:rPr>
              <a:t>the  </a:t>
            </a:r>
            <a:r>
              <a:rPr lang="en-US" sz="2000" b="1" spc="-10">
                <a:latin typeface="Carlito"/>
                <a:cs typeface="Carlito"/>
              </a:rPr>
              <a:t>speaker</a:t>
            </a:r>
            <a:endParaRPr lang="en-US" sz="2000">
              <a:latin typeface="Carlito"/>
              <a:cs typeface="Carlito"/>
            </a:endParaRPr>
          </a:p>
          <a:p>
            <a:pPr marL="306705" indent="-294640">
              <a:lnSpc>
                <a:spcPct val="91000"/>
              </a:lnSpc>
              <a:spcBef>
                <a:spcPts val="1440"/>
              </a:spcBef>
              <a:buClr>
                <a:srgbClr val="000000"/>
              </a:buClr>
              <a:buFont typeface="Arial"/>
              <a:buChar char="•"/>
              <a:tabLst>
                <a:tab pos="306705" algn="l"/>
                <a:tab pos="307340" algn="l"/>
              </a:tabLst>
            </a:pPr>
            <a:r>
              <a:rPr lang="en-US" sz="2000" b="1">
                <a:latin typeface="Carlito"/>
                <a:cs typeface="Carlito"/>
              </a:rPr>
              <a:t>A </a:t>
            </a:r>
            <a:r>
              <a:rPr lang="en-US" sz="2000" b="1" spc="-5">
                <a:latin typeface="Carlito"/>
                <a:cs typeface="Carlito"/>
              </a:rPr>
              <a:t>good </a:t>
            </a:r>
            <a:r>
              <a:rPr lang="en-US" sz="2000" b="1" spc="-10">
                <a:latin typeface="Carlito"/>
                <a:cs typeface="Carlito"/>
              </a:rPr>
              <a:t>listener </a:t>
            </a:r>
            <a:r>
              <a:rPr lang="en-US" sz="2000" b="1">
                <a:latin typeface="Carlito"/>
                <a:cs typeface="Carlito"/>
              </a:rPr>
              <a:t>learns </a:t>
            </a:r>
            <a:r>
              <a:rPr lang="en-US" sz="2000" b="1" spc="-10">
                <a:latin typeface="Carlito"/>
                <a:cs typeface="Carlito"/>
              </a:rPr>
              <a:t>more </a:t>
            </a:r>
            <a:r>
              <a:rPr lang="en-US" sz="2000" b="1" spc="-5">
                <a:latin typeface="Carlito"/>
                <a:cs typeface="Carlito"/>
              </a:rPr>
              <a:t>than </a:t>
            </a:r>
            <a:r>
              <a:rPr lang="en-US" sz="2000" b="1">
                <a:latin typeface="Carlito"/>
                <a:cs typeface="Carlito"/>
              </a:rPr>
              <a:t>an </a:t>
            </a:r>
            <a:r>
              <a:rPr lang="en-US" sz="2000" b="1" spc="-15">
                <a:latin typeface="Carlito"/>
                <a:cs typeface="Carlito"/>
              </a:rPr>
              <a:t>indifferent</a:t>
            </a:r>
            <a:r>
              <a:rPr lang="en-US" sz="2000" b="1" spc="-40">
                <a:latin typeface="Carlito"/>
                <a:cs typeface="Carlito"/>
              </a:rPr>
              <a:t> </a:t>
            </a:r>
            <a:r>
              <a:rPr lang="en-US" sz="2000" b="1" spc="-10">
                <a:latin typeface="Carlito"/>
                <a:cs typeface="Carlito"/>
              </a:rPr>
              <a:t>listener</a:t>
            </a:r>
            <a:endParaRPr lang="en-US" sz="2000">
              <a:latin typeface="Carlito"/>
              <a:cs typeface="Carlito"/>
            </a:endParaRPr>
          </a:p>
          <a:p>
            <a:pPr marL="238125" marR="31115" indent="-226060">
              <a:lnSpc>
                <a:spcPct val="91000"/>
              </a:lnSpc>
              <a:spcBef>
                <a:spcPts val="1440"/>
              </a:spcBef>
              <a:buFont typeface="Arial"/>
              <a:buChar char="•"/>
              <a:tabLst>
                <a:tab pos="306705" algn="l"/>
                <a:tab pos="307340" algn="l"/>
              </a:tabLst>
            </a:pPr>
            <a:r>
              <a:rPr lang="en-US" sz="2000">
                <a:latin typeface="Calibri"/>
              </a:rPr>
              <a:t>	</a:t>
            </a:r>
            <a:r>
              <a:rPr lang="en-US" sz="2000" b="1">
                <a:latin typeface="Carlito"/>
                <a:cs typeface="Carlito"/>
              </a:rPr>
              <a:t>A </a:t>
            </a:r>
            <a:r>
              <a:rPr lang="en-US" sz="2000" b="1" spc="-5">
                <a:latin typeface="Carlito"/>
                <a:cs typeface="Carlito"/>
              </a:rPr>
              <a:t>good </a:t>
            </a:r>
            <a:r>
              <a:rPr lang="en-US" sz="2000" b="1" spc="-10">
                <a:latin typeface="Carlito"/>
                <a:cs typeface="Carlito"/>
              </a:rPr>
              <a:t>listener </a:t>
            </a:r>
            <a:r>
              <a:rPr lang="en-US" sz="2000" b="1" spc="-5">
                <a:latin typeface="Carlito"/>
                <a:cs typeface="Carlito"/>
              </a:rPr>
              <a:t>can </a:t>
            </a:r>
            <a:r>
              <a:rPr lang="en-US" sz="2000" b="1" spc="-10">
                <a:latin typeface="Carlito"/>
                <a:cs typeface="Carlito"/>
              </a:rPr>
              <a:t>restructure vague </a:t>
            </a:r>
            <a:r>
              <a:rPr lang="en-US" sz="2000" b="1">
                <a:latin typeface="Carlito"/>
                <a:cs typeface="Carlito"/>
              </a:rPr>
              <a:t>speaking in a </a:t>
            </a:r>
            <a:r>
              <a:rPr lang="en-US" sz="2000" b="1" spc="-25">
                <a:latin typeface="Carlito"/>
                <a:cs typeface="Carlito"/>
              </a:rPr>
              <a:t>way </a:t>
            </a:r>
            <a:r>
              <a:rPr lang="en-US" sz="2000" b="1" spc="-10">
                <a:latin typeface="Carlito"/>
                <a:cs typeface="Carlito"/>
              </a:rPr>
              <a:t>that  </a:t>
            </a:r>
            <a:r>
              <a:rPr lang="en-US" sz="2000" b="1" spc="-5">
                <a:latin typeface="Carlito"/>
                <a:cs typeface="Carlito"/>
              </a:rPr>
              <a:t>produces </a:t>
            </a:r>
            <a:r>
              <a:rPr lang="en-US" sz="2000" b="1" spc="-10">
                <a:latin typeface="Carlito"/>
                <a:cs typeface="Carlito"/>
              </a:rPr>
              <a:t>clearer</a:t>
            </a:r>
            <a:r>
              <a:rPr lang="en-US" sz="2000" b="1" spc="-35">
                <a:latin typeface="Carlito"/>
                <a:cs typeface="Carlito"/>
              </a:rPr>
              <a:t> </a:t>
            </a:r>
            <a:r>
              <a:rPr lang="en-US" sz="2000" b="1" spc="-5">
                <a:latin typeface="Carlito"/>
                <a:cs typeface="Carlito"/>
              </a:rPr>
              <a:t>meaning</a:t>
            </a:r>
            <a:endParaRPr lang="en-US" sz="2000">
              <a:latin typeface="Carlito"/>
              <a:cs typeface="Carlito"/>
            </a:endParaRPr>
          </a:p>
          <a:p>
            <a:pPr marL="306705" indent="-294640">
              <a:lnSpc>
                <a:spcPct val="91000"/>
              </a:lnSpc>
              <a:spcBef>
                <a:spcPts val="1440"/>
              </a:spcBef>
              <a:buClr>
                <a:srgbClr val="000000"/>
              </a:buClr>
              <a:buFont typeface="Arial"/>
              <a:buChar char="•"/>
              <a:tabLst>
                <a:tab pos="306705" algn="l"/>
                <a:tab pos="307340" algn="l"/>
              </a:tabLst>
            </a:pPr>
            <a:r>
              <a:rPr lang="en-US" sz="2000" b="1">
                <a:latin typeface="Carlito"/>
                <a:cs typeface="Carlito"/>
              </a:rPr>
              <a:t>A </a:t>
            </a:r>
            <a:r>
              <a:rPr lang="en-US" sz="2000" b="1" spc="-5">
                <a:latin typeface="Carlito"/>
                <a:cs typeface="Carlito"/>
              </a:rPr>
              <a:t>good </a:t>
            </a:r>
            <a:r>
              <a:rPr lang="en-US" sz="2000" b="1" spc="-10">
                <a:latin typeface="Carlito"/>
                <a:cs typeface="Carlito"/>
              </a:rPr>
              <a:t>listener </a:t>
            </a:r>
            <a:r>
              <a:rPr lang="en-US" sz="2000" b="1" spc="-5">
                <a:latin typeface="Carlito"/>
                <a:cs typeface="Carlito"/>
              </a:rPr>
              <a:t>learns </a:t>
            </a:r>
            <a:r>
              <a:rPr lang="en-US" sz="2000" b="1" spc="-20">
                <a:latin typeface="Carlito"/>
                <a:cs typeface="Carlito"/>
              </a:rPr>
              <a:t>to </a:t>
            </a:r>
            <a:r>
              <a:rPr lang="en-US" sz="2000" b="1" spc="-10">
                <a:latin typeface="Carlito"/>
                <a:cs typeface="Carlito"/>
              </a:rPr>
              <a:t>detect </a:t>
            </a:r>
            <a:r>
              <a:rPr lang="en-US" sz="2000" b="1" spc="-5">
                <a:latin typeface="Carlito"/>
                <a:cs typeface="Carlito"/>
              </a:rPr>
              <a:t>prejudices, assumptions</a:t>
            </a:r>
            <a:r>
              <a:rPr lang="en-US" sz="2000" b="1" spc="20">
                <a:latin typeface="Carlito"/>
                <a:cs typeface="Carlito"/>
              </a:rPr>
              <a:t> </a:t>
            </a:r>
            <a:r>
              <a:rPr lang="en-US" sz="2000" b="1">
                <a:latin typeface="Carlito"/>
                <a:cs typeface="Carlito"/>
              </a:rPr>
              <a:t>and</a:t>
            </a:r>
            <a:endParaRPr lang="en-US" sz="2000">
              <a:latin typeface="Carlito"/>
              <a:cs typeface="Carlito"/>
            </a:endParaRPr>
          </a:p>
          <a:p>
            <a:pPr marL="238125">
              <a:lnSpc>
                <a:spcPct val="91000"/>
              </a:lnSpc>
              <a:spcBef>
                <a:spcPts val="5"/>
              </a:spcBef>
            </a:pPr>
            <a:r>
              <a:rPr lang="en-US" sz="2000" b="1" spc="-10">
                <a:latin typeface="Carlito"/>
                <a:cs typeface="Carlito"/>
              </a:rPr>
              <a:t>attitudes</a:t>
            </a:r>
            <a:endParaRPr lang="en-US" sz="2000">
              <a:latin typeface="Carlito"/>
              <a:cs typeface="Carlito"/>
            </a:endParaRPr>
          </a:p>
        </p:txBody>
      </p:sp>
      <p:pic>
        <p:nvPicPr>
          <p:cNvPr id="4" name="Picture 5">
            <a:extLst>
              <a:ext uri="{FF2B5EF4-FFF2-40B4-BE49-F238E27FC236}">
                <a16:creationId xmlns:a16="http://schemas.microsoft.com/office/drawing/2014/main" id="{0910AD5F-6B1F-CFF6-702C-E39062508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76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76B9-49A0-4151-B776-D467930A59CE}"/>
              </a:ext>
            </a:extLst>
          </p:cNvPr>
          <p:cNvSpPr>
            <a:spLocks noGrp="1"/>
          </p:cNvSpPr>
          <p:nvPr>
            <p:ph type="title"/>
          </p:nvPr>
        </p:nvSpPr>
        <p:spPr/>
        <p:txBody>
          <a:bodyPr>
            <a:normAutofit/>
          </a:bodyPr>
          <a:lstStyle/>
          <a:p>
            <a:r>
              <a:rPr lang="en-IN" dirty="0"/>
              <a:t>Active listening process</a:t>
            </a:r>
          </a:p>
        </p:txBody>
      </p:sp>
      <p:graphicFrame>
        <p:nvGraphicFramePr>
          <p:cNvPr id="15" name="Content Placeholder 2">
            <a:extLst>
              <a:ext uri="{FF2B5EF4-FFF2-40B4-BE49-F238E27FC236}">
                <a16:creationId xmlns:a16="http://schemas.microsoft.com/office/drawing/2014/main" id="{38B84D51-42D6-4FEA-BEE4-AC0FDEF65543}"/>
              </a:ext>
            </a:extLst>
          </p:cNvPr>
          <p:cNvGraphicFramePr>
            <a:graphicFrameLocks noGrp="1"/>
          </p:cNvGraphicFramePr>
          <p:nvPr>
            <p:ph idx="1"/>
            <p:extLst>
              <p:ext uri="{D42A27DB-BD31-4B8C-83A1-F6EECF244321}">
                <p14:modId xmlns:p14="http://schemas.microsoft.com/office/powerpoint/2010/main" val="3667820385"/>
              </p:ext>
            </p:extLst>
          </p:nvPr>
        </p:nvGraphicFramePr>
        <p:xfrm>
          <a:off x="960120" y="2784143"/>
          <a:ext cx="5782586" cy="343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Head with Gears">
            <a:extLst>
              <a:ext uri="{FF2B5EF4-FFF2-40B4-BE49-F238E27FC236}">
                <a16:creationId xmlns:a16="http://schemas.microsoft.com/office/drawing/2014/main" id="{8B590EBE-7FE5-4675-890F-B6FF44C5CF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7175" y="2852382"/>
            <a:ext cx="3364792" cy="3364792"/>
          </a:xfrm>
          <a:prstGeom prst="rect">
            <a:avLst/>
          </a:prstGeom>
        </p:spPr>
      </p:pic>
      <p:pic>
        <p:nvPicPr>
          <p:cNvPr id="3" name="Picture 5">
            <a:extLst>
              <a:ext uri="{FF2B5EF4-FFF2-40B4-BE49-F238E27FC236}">
                <a16:creationId xmlns:a16="http://schemas.microsoft.com/office/drawing/2014/main" id="{870C1F6B-C3DD-7669-5647-47289A4D5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74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C47A1597-1B6A-4E4E-9A55-AC8EB80A9706}"/>
              </a:ext>
            </a:extLst>
          </p:cNvPr>
          <p:cNvSpPr txBox="1">
            <a:spLocks noGrp="1"/>
          </p:cNvSpPr>
          <p:nvPr>
            <p:ph type="title"/>
          </p:nvPr>
        </p:nvSpPr>
        <p:spPr>
          <a:xfrm>
            <a:off x="5300811" y="317500"/>
            <a:ext cx="5927576" cy="1399157"/>
          </a:xfrm>
          <a:prstGeom prst="rect">
            <a:avLst/>
          </a:prstGeom>
        </p:spPr>
        <p:txBody>
          <a:bodyPr vert="horz" lIns="0" tIns="13335" rIns="0" bIns="0" rtlCol="0">
            <a:normAutofit/>
          </a:bodyPr>
          <a:lstStyle/>
          <a:p>
            <a:pPr marL="12700">
              <a:spcBef>
                <a:spcPts val="105"/>
              </a:spcBef>
            </a:pPr>
            <a:r>
              <a:rPr lang="en-IN" b="1" dirty="0">
                <a:uFill>
                  <a:solidFill>
                    <a:srgbClr val="0000FF"/>
                  </a:solidFill>
                </a:uFill>
                <a:latin typeface="Carlito"/>
                <a:cs typeface="Carlito"/>
              </a:rPr>
              <a:t>H</a:t>
            </a:r>
            <a:r>
              <a:rPr lang="en-IN" b="1" spc="-45" dirty="0">
                <a:uFill>
                  <a:solidFill>
                    <a:srgbClr val="0000FF"/>
                  </a:solidFill>
                </a:uFill>
                <a:latin typeface="Carlito"/>
                <a:cs typeface="Carlito"/>
              </a:rPr>
              <a:t>E</a:t>
            </a:r>
            <a:r>
              <a:rPr lang="en-IN" b="1" dirty="0">
                <a:uFill>
                  <a:solidFill>
                    <a:srgbClr val="0000FF"/>
                  </a:solidFill>
                </a:uFill>
                <a:latin typeface="Carlito"/>
                <a:cs typeface="Carlito"/>
              </a:rPr>
              <a:t>ARING</a:t>
            </a:r>
          </a:p>
        </p:txBody>
      </p:sp>
      <p:sp>
        <p:nvSpPr>
          <p:cNvPr id="5" name="object 3">
            <a:extLst>
              <a:ext uri="{FF2B5EF4-FFF2-40B4-BE49-F238E27FC236}">
                <a16:creationId xmlns:a16="http://schemas.microsoft.com/office/drawing/2014/main" id="{62A6BA93-33BA-47FA-BCED-BA4A0E638221}"/>
              </a:ext>
            </a:extLst>
          </p:cNvPr>
          <p:cNvSpPr txBox="1">
            <a:spLocks noGrp="1"/>
          </p:cNvSpPr>
          <p:nvPr>
            <p:ph idx="1"/>
          </p:nvPr>
        </p:nvSpPr>
        <p:spPr>
          <a:xfrm>
            <a:off x="5300810" y="2587625"/>
            <a:ext cx="5927577" cy="3594100"/>
          </a:xfrm>
          <a:prstGeom prst="rect">
            <a:avLst/>
          </a:prstGeom>
        </p:spPr>
        <p:txBody>
          <a:bodyPr vert="horz" lIns="0" tIns="13335" rIns="0" bIns="0" rtlCol="0" anchor="t">
            <a:normAutofit/>
          </a:bodyPr>
          <a:lstStyle/>
          <a:p>
            <a:pPr marR="5080">
              <a:spcBef>
                <a:spcPts val="105"/>
              </a:spcBef>
              <a:buFont typeface="Arial" panose="020B0604020202020204" pitchFamily="34" charset="0"/>
              <a:buChar char="•"/>
            </a:pPr>
            <a:r>
              <a:rPr lang="en-US" sz="2800" b="1" dirty="0">
                <a:latin typeface="Carlito"/>
                <a:cs typeface="Carlito"/>
              </a:rPr>
              <a:t>Hearing is the </a:t>
            </a:r>
            <a:r>
              <a:rPr lang="en-US" sz="2800" b="1" spc="-15" dirty="0">
                <a:latin typeface="Carlito"/>
                <a:cs typeface="Carlito"/>
              </a:rPr>
              <a:t>first </a:t>
            </a:r>
            <a:r>
              <a:rPr lang="en-US" sz="2800" b="1" spc="-5" dirty="0">
                <a:latin typeface="Carlito"/>
                <a:cs typeface="Carlito"/>
              </a:rPr>
              <a:t>essential </a:t>
            </a:r>
            <a:r>
              <a:rPr lang="en-US" sz="2800" b="1" spc="-15" dirty="0">
                <a:latin typeface="Carlito"/>
                <a:cs typeface="Carlito"/>
              </a:rPr>
              <a:t>step </a:t>
            </a:r>
            <a:r>
              <a:rPr lang="en-US" sz="2800" b="1" dirty="0">
                <a:latin typeface="Carlito"/>
                <a:cs typeface="Carlito"/>
              </a:rPr>
              <a:t>in the  </a:t>
            </a:r>
            <a:r>
              <a:rPr lang="en-US" sz="2800" b="1" spc="-10" dirty="0">
                <a:latin typeface="Carlito"/>
                <a:cs typeface="Carlito"/>
              </a:rPr>
              <a:t>listening </a:t>
            </a:r>
            <a:r>
              <a:rPr lang="en-US" sz="2800" b="1" spc="-5" dirty="0">
                <a:latin typeface="Carlito"/>
                <a:cs typeface="Carlito"/>
              </a:rPr>
              <a:t>process</a:t>
            </a:r>
          </a:p>
          <a:p>
            <a:pPr marR="5080">
              <a:spcBef>
                <a:spcPts val="105"/>
              </a:spcBef>
              <a:buFont typeface="Arial" panose="020B0604020202020204" pitchFamily="34" charset="0"/>
              <a:buChar char="•"/>
            </a:pPr>
            <a:r>
              <a:rPr lang="en-US" sz="2800" b="1" spc="-5" dirty="0">
                <a:latin typeface="Carlito"/>
                <a:cs typeface="Carlito"/>
              </a:rPr>
              <a:t>R</a:t>
            </a:r>
            <a:r>
              <a:rPr lang="en-US" sz="2800" b="1" spc="-20" dirty="0">
                <a:latin typeface="Carlito"/>
                <a:cs typeface="Carlito"/>
              </a:rPr>
              <a:t>elates to </a:t>
            </a:r>
            <a:r>
              <a:rPr lang="en-US" sz="2800" b="1" dirty="0">
                <a:latin typeface="Carlito"/>
                <a:cs typeface="Carlito"/>
              </a:rPr>
              <a:t>the </a:t>
            </a:r>
            <a:r>
              <a:rPr lang="en-US" sz="2800" b="1" spc="5" dirty="0">
                <a:latin typeface="Carlito"/>
                <a:cs typeface="Carlito"/>
              </a:rPr>
              <a:t>sensory  </a:t>
            </a:r>
            <a:r>
              <a:rPr lang="en-US" sz="2800" b="1" spc="-10" dirty="0">
                <a:latin typeface="Carlito"/>
                <a:cs typeface="Carlito"/>
              </a:rPr>
              <a:t>perception </a:t>
            </a:r>
            <a:r>
              <a:rPr lang="en-US" sz="2800" b="1" dirty="0">
                <a:latin typeface="Carlito"/>
                <a:cs typeface="Carlito"/>
              </a:rPr>
              <a:t>of sound.</a:t>
            </a:r>
          </a:p>
          <a:p>
            <a:pPr marR="5080">
              <a:spcBef>
                <a:spcPts val="105"/>
              </a:spcBef>
              <a:buFont typeface="Arial" panose="020B0604020202020204" pitchFamily="34" charset="0"/>
              <a:buChar char="•"/>
            </a:pPr>
            <a:r>
              <a:rPr lang="en-US" sz="2800" b="1" dirty="0">
                <a:latin typeface="Carlito"/>
                <a:cs typeface="Carlito"/>
              </a:rPr>
              <a:t> </a:t>
            </a:r>
            <a:r>
              <a:rPr lang="en-US" sz="2800" b="1" spc="-10" dirty="0">
                <a:latin typeface="Carlito"/>
                <a:cs typeface="Carlito"/>
              </a:rPr>
              <a:t>For </a:t>
            </a:r>
            <a:r>
              <a:rPr lang="en-US" sz="2800" b="1" dirty="0">
                <a:latin typeface="Carlito"/>
                <a:cs typeface="Carlito"/>
              </a:rPr>
              <a:t>learning  </a:t>
            </a:r>
            <a:r>
              <a:rPr lang="en-US" sz="2800" b="1" spc="-15" dirty="0">
                <a:latin typeface="Carlito"/>
                <a:cs typeface="Carlito"/>
              </a:rPr>
              <a:t>to </a:t>
            </a:r>
            <a:r>
              <a:rPr lang="en-US" sz="2800" b="1" dirty="0">
                <a:latin typeface="Carlito"/>
                <a:cs typeface="Carlito"/>
              </a:rPr>
              <a:t>be </a:t>
            </a:r>
            <a:r>
              <a:rPr lang="en-US" sz="2800" b="1" spc="-15" dirty="0">
                <a:latin typeface="Carlito"/>
                <a:cs typeface="Carlito"/>
              </a:rPr>
              <a:t>effective, </a:t>
            </a:r>
            <a:r>
              <a:rPr lang="en-US" sz="2800" b="1" dirty="0">
                <a:latin typeface="Carlito"/>
                <a:cs typeface="Carlito"/>
              </a:rPr>
              <a:t>hearing needs </a:t>
            </a:r>
            <a:r>
              <a:rPr lang="en-US" sz="2800" b="1" spc="-20" dirty="0">
                <a:latin typeface="Carlito"/>
                <a:cs typeface="Carlito"/>
              </a:rPr>
              <a:t>to </a:t>
            </a:r>
            <a:r>
              <a:rPr lang="en-US" sz="2800" b="1" dirty="0">
                <a:latin typeface="Carlito"/>
                <a:cs typeface="Carlito"/>
              </a:rPr>
              <a:t>be </a:t>
            </a:r>
            <a:r>
              <a:rPr lang="en-US" sz="2800" b="1" spc="-5" dirty="0">
                <a:latin typeface="Carlito"/>
                <a:cs typeface="Carlito"/>
              </a:rPr>
              <a:t>done </a:t>
            </a:r>
            <a:r>
              <a:rPr lang="en-US" sz="2800" b="1" dirty="0">
                <a:latin typeface="Carlito"/>
                <a:cs typeface="Carlito"/>
              </a:rPr>
              <a:t>with  </a:t>
            </a:r>
            <a:r>
              <a:rPr lang="en-US" sz="2800" b="1" spc="-15" dirty="0">
                <a:latin typeface="Carlito"/>
                <a:cs typeface="Carlito"/>
              </a:rPr>
              <a:t>attentiveness </a:t>
            </a:r>
            <a:r>
              <a:rPr lang="en-US" sz="2800" b="1" dirty="0">
                <a:latin typeface="Carlito"/>
                <a:cs typeface="Carlito"/>
              </a:rPr>
              <a:t>and</a:t>
            </a:r>
            <a:r>
              <a:rPr lang="en-US" sz="2800" b="1" spc="-5" dirty="0">
                <a:latin typeface="Carlito"/>
                <a:cs typeface="Carlito"/>
              </a:rPr>
              <a:t> </a:t>
            </a:r>
            <a:r>
              <a:rPr lang="en-US" sz="2800" b="1" spc="-15" dirty="0">
                <a:latin typeface="Carlito"/>
                <a:cs typeface="Carlito"/>
              </a:rPr>
              <a:t>concentration.</a:t>
            </a:r>
            <a:endParaRPr lang="en-US" sz="2800" dirty="0">
              <a:latin typeface="Carlito"/>
              <a:cs typeface="Carlito"/>
            </a:endParaRPr>
          </a:p>
        </p:txBody>
      </p:sp>
      <p:pic>
        <p:nvPicPr>
          <p:cNvPr id="17" name="Picture 6" descr="Close up of audio equipment">
            <a:extLst>
              <a:ext uri="{FF2B5EF4-FFF2-40B4-BE49-F238E27FC236}">
                <a16:creationId xmlns:a16="http://schemas.microsoft.com/office/drawing/2014/main" id="{3A3432EE-E9E1-4986-81A3-CF0755E8CCA6}"/>
              </a:ext>
            </a:extLst>
          </p:cNvPr>
          <p:cNvPicPr>
            <a:picLocks noChangeAspect="1"/>
          </p:cNvPicPr>
          <p:nvPr/>
        </p:nvPicPr>
        <p:blipFill rotWithShape="1">
          <a:blip r:embed="rId2"/>
          <a:srcRect l="21200" r="33469" b="-1"/>
          <a:stretch/>
        </p:blipFill>
        <p:spPr>
          <a:xfrm>
            <a:off x="20" y="10"/>
            <a:ext cx="4657324" cy="6857990"/>
          </a:xfrm>
          <a:prstGeom prst="rect">
            <a:avLst/>
          </a:prstGeom>
        </p:spPr>
      </p:pic>
      <p:pic>
        <p:nvPicPr>
          <p:cNvPr id="2" name="Picture 5">
            <a:extLst>
              <a:ext uri="{FF2B5EF4-FFF2-40B4-BE49-F238E27FC236}">
                <a16:creationId xmlns:a16="http://schemas.microsoft.com/office/drawing/2014/main" id="{5F9E9676-8AC4-724F-B72A-4668F13AB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50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6890D-99AB-4D86-BB35-158E21DE16D5}"/>
              </a:ext>
            </a:extLst>
          </p:cNvPr>
          <p:cNvSpPr>
            <a:spLocks noGrp="1"/>
          </p:cNvSpPr>
          <p:nvPr>
            <p:ph type="title"/>
          </p:nvPr>
        </p:nvSpPr>
        <p:spPr/>
        <p:txBody>
          <a:bodyPr>
            <a:normAutofit/>
          </a:bodyPr>
          <a:lstStyle/>
          <a:p>
            <a:r>
              <a:rPr lang="en-IN" dirty="0"/>
              <a:t>FILTERING</a:t>
            </a:r>
          </a:p>
        </p:txBody>
      </p:sp>
      <p:sp>
        <p:nvSpPr>
          <p:cNvPr id="4" name="object 3">
            <a:extLst>
              <a:ext uri="{FF2B5EF4-FFF2-40B4-BE49-F238E27FC236}">
                <a16:creationId xmlns:a16="http://schemas.microsoft.com/office/drawing/2014/main" id="{441A0E92-69EC-4882-84DF-BDC34557AF8B}"/>
              </a:ext>
            </a:extLst>
          </p:cNvPr>
          <p:cNvSpPr txBox="1">
            <a:spLocks noGrp="1"/>
          </p:cNvSpPr>
          <p:nvPr>
            <p:ph idx="1"/>
          </p:nvPr>
        </p:nvSpPr>
        <p:spPr>
          <a:xfrm>
            <a:off x="960120" y="2587752"/>
            <a:ext cx="10268712" cy="3258102"/>
          </a:xfrm>
          <a:prstGeom prst="rect">
            <a:avLst/>
          </a:prstGeom>
        </p:spPr>
        <p:txBody>
          <a:bodyPr vert="horz" lIns="0" tIns="13335" rIns="0" bIns="0" rtlCol="0">
            <a:normAutofit/>
          </a:bodyPr>
          <a:lstStyle/>
          <a:p>
            <a:pPr marL="264160" marR="5080" indent="-342900">
              <a:spcBef>
                <a:spcPts val="105"/>
              </a:spcBef>
              <a:buFont typeface="Arial" panose="020B0604020202020204" pitchFamily="34" charset="0"/>
              <a:buChar char="•"/>
            </a:pPr>
            <a:r>
              <a:rPr lang="en-US" sz="2800" b="1" spc="-5" dirty="0">
                <a:latin typeface="Carlito"/>
                <a:cs typeface="Carlito"/>
              </a:rPr>
              <a:t>I</a:t>
            </a:r>
            <a:r>
              <a:rPr lang="en-US" sz="2800" b="1" spc="-15" dirty="0">
                <a:latin typeface="Carlito"/>
                <a:cs typeface="Carlito"/>
              </a:rPr>
              <a:t>nvolves </a:t>
            </a:r>
            <a:r>
              <a:rPr lang="en-US" sz="2800" b="1" dirty="0">
                <a:latin typeface="Carlito"/>
                <a:cs typeface="Carlito"/>
              </a:rPr>
              <a:t>sensing and </a:t>
            </a:r>
            <a:r>
              <a:rPr lang="en-US" sz="2800" b="1" spc="-5" dirty="0">
                <a:latin typeface="Carlito"/>
                <a:cs typeface="Carlito"/>
              </a:rPr>
              <a:t>filtering </a:t>
            </a:r>
            <a:r>
              <a:rPr lang="en-US" sz="2800" b="1" dirty="0">
                <a:latin typeface="Carlito"/>
                <a:cs typeface="Carlito"/>
              </a:rPr>
              <a:t>of  </a:t>
            </a:r>
            <a:r>
              <a:rPr lang="en-US" sz="2800" b="1" spc="-10" dirty="0">
                <a:latin typeface="Carlito"/>
                <a:cs typeface="Carlito"/>
              </a:rPr>
              <a:t>heard </a:t>
            </a:r>
            <a:r>
              <a:rPr lang="en-US" sz="2800" b="1" dirty="0">
                <a:latin typeface="Carlito"/>
                <a:cs typeface="Carlito"/>
              </a:rPr>
              <a:t>sounds. </a:t>
            </a:r>
          </a:p>
          <a:p>
            <a:pPr marL="264160" marR="5080" indent="-342900">
              <a:spcBef>
                <a:spcPts val="105"/>
              </a:spcBef>
              <a:buFont typeface="Arial" panose="020B0604020202020204" pitchFamily="34" charset="0"/>
              <a:buChar char="•"/>
            </a:pPr>
            <a:r>
              <a:rPr lang="en-US" sz="2800" b="1" spc="-5" dirty="0">
                <a:latin typeface="Carlito"/>
                <a:cs typeface="Carlito"/>
              </a:rPr>
              <a:t>The </a:t>
            </a:r>
            <a:r>
              <a:rPr lang="en-US" sz="2800" b="1" spc="-10" dirty="0">
                <a:latin typeface="Carlito"/>
                <a:cs typeface="Carlito"/>
              </a:rPr>
              <a:t>heard message </a:t>
            </a:r>
            <a:r>
              <a:rPr lang="en-US" sz="2800" b="1" dirty="0">
                <a:latin typeface="Carlito"/>
                <a:cs typeface="Carlito"/>
              </a:rPr>
              <a:t>is  </a:t>
            </a:r>
            <a:r>
              <a:rPr lang="en-US" sz="2800" b="1" spc="-20" dirty="0">
                <a:latin typeface="Carlito"/>
                <a:cs typeface="Carlito"/>
              </a:rPr>
              <a:t>categorized </a:t>
            </a:r>
            <a:r>
              <a:rPr lang="en-US" sz="2800" b="1" dirty="0">
                <a:latin typeface="Carlito"/>
                <a:cs typeface="Carlito"/>
              </a:rPr>
              <a:t>as </a:t>
            </a:r>
            <a:r>
              <a:rPr lang="en-US" sz="2800" b="1" spc="-20" dirty="0">
                <a:latin typeface="Carlito"/>
                <a:cs typeface="Carlito"/>
              </a:rPr>
              <a:t>wanted </a:t>
            </a:r>
            <a:r>
              <a:rPr lang="en-US" sz="2800" b="1" dirty="0">
                <a:latin typeface="Carlito"/>
                <a:cs typeface="Carlito"/>
              </a:rPr>
              <a:t>or </a:t>
            </a:r>
            <a:r>
              <a:rPr lang="en-US" sz="2800" b="1" spc="-15" dirty="0">
                <a:latin typeface="Carlito"/>
                <a:cs typeface="Carlito"/>
              </a:rPr>
              <a:t>unwanted. </a:t>
            </a:r>
          </a:p>
          <a:p>
            <a:pPr marL="264160" marR="5080" indent="-342900">
              <a:spcBef>
                <a:spcPts val="105"/>
              </a:spcBef>
              <a:buFont typeface="Arial" panose="020B0604020202020204" pitchFamily="34" charset="0"/>
              <a:buChar char="•"/>
            </a:pPr>
            <a:r>
              <a:rPr lang="en-US" sz="2800" b="1" spc="-5" dirty="0">
                <a:latin typeface="Carlito"/>
                <a:cs typeface="Carlito"/>
              </a:rPr>
              <a:t>The  </a:t>
            </a:r>
            <a:r>
              <a:rPr lang="en-US" sz="2800" b="1" spc="-15" dirty="0">
                <a:latin typeface="Carlito"/>
                <a:cs typeface="Carlito"/>
              </a:rPr>
              <a:t>unwanted </a:t>
            </a:r>
            <a:r>
              <a:rPr lang="en-US" sz="2800" b="1" spc="-10" dirty="0">
                <a:latin typeface="Carlito"/>
                <a:cs typeface="Carlito"/>
              </a:rPr>
              <a:t>message </a:t>
            </a:r>
            <a:r>
              <a:rPr lang="en-US" sz="2800" b="1" dirty="0">
                <a:latin typeface="Carlito"/>
                <a:cs typeface="Carlito"/>
              </a:rPr>
              <a:t>is </a:t>
            </a:r>
            <a:r>
              <a:rPr lang="en-US" sz="2800" b="1" spc="-5" dirty="0">
                <a:latin typeface="Carlito"/>
                <a:cs typeface="Carlito"/>
              </a:rPr>
              <a:t>discarded.</a:t>
            </a:r>
          </a:p>
          <a:p>
            <a:pPr marL="264160" marR="5080" indent="-342900">
              <a:spcBef>
                <a:spcPts val="105"/>
              </a:spcBef>
              <a:buFont typeface="Arial" panose="020B0604020202020204" pitchFamily="34" charset="0"/>
              <a:buChar char="•"/>
            </a:pPr>
            <a:r>
              <a:rPr lang="en-US" sz="2800" b="1" spc="-5" dirty="0">
                <a:latin typeface="Carlito"/>
                <a:cs typeface="Carlito"/>
              </a:rPr>
              <a:t> The </a:t>
            </a:r>
            <a:r>
              <a:rPr lang="en-US" sz="2800" b="1" dirty="0">
                <a:latin typeface="Carlito"/>
                <a:cs typeface="Carlito"/>
              </a:rPr>
              <a:t>sense of  </a:t>
            </a:r>
            <a:r>
              <a:rPr lang="en-US" sz="2800" b="1" spc="-15" dirty="0">
                <a:latin typeface="Carlito"/>
                <a:cs typeface="Carlito"/>
              </a:rPr>
              <a:t>judgement </a:t>
            </a:r>
            <a:r>
              <a:rPr lang="en-US" sz="2800" b="1" dirty="0">
                <a:latin typeface="Carlito"/>
                <a:cs typeface="Carlito"/>
              </a:rPr>
              <a:t>of </a:t>
            </a:r>
            <a:r>
              <a:rPr lang="en-US" sz="2800" b="1" spc="5" dirty="0">
                <a:latin typeface="Carlito"/>
                <a:cs typeface="Carlito"/>
              </a:rPr>
              <a:t>the </a:t>
            </a:r>
            <a:r>
              <a:rPr lang="en-US" sz="2800" b="1" dirty="0">
                <a:latin typeface="Carlito"/>
                <a:cs typeface="Carlito"/>
              </a:rPr>
              <a:t>individual </a:t>
            </a:r>
            <a:r>
              <a:rPr lang="en-US" sz="2800" b="1" spc="-5" dirty="0">
                <a:latin typeface="Carlito"/>
                <a:cs typeface="Carlito"/>
              </a:rPr>
              <a:t>comes </a:t>
            </a:r>
            <a:r>
              <a:rPr lang="en-US" sz="2800" b="1" spc="-15" dirty="0">
                <a:latin typeface="Carlito"/>
                <a:cs typeface="Carlito"/>
              </a:rPr>
              <a:t>into </a:t>
            </a:r>
            <a:r>
              <a:rPr lang="en-US" sz="2800" b="1" spc="-55" dirty="0">
                <a:latin typeface="Carlito"/>
                <a:cs typeface="Carlito"/>
              </a:rPr>
              <a:t>play,  </a:t>
            </a:r>
            <a:r>
              <a:rPr lang="en-US" sz="2800" b="1" spc="-5" dirty="0">
                <a:latin typeface="Carlito"/>
                <a:cs typeface="Carlito"/>
              </a:rPr>
              <a:t>that </a:t>
            </a:r>
            <a:r>
              <a:rPr lang="en-US" sz="2800" b="1" dirty="0">
                <a:latin typeface="Carlito"/>
                <a:cs typeface="Carlito"/>
              </a:rPr>
              <a:t>is,     the </a:t>
            </a:r>
            <a:r>
              <a:rPr lang="en-US" sz="2800" b="1" spc="-10" dirty="0">
                <a:latin typeface="Carlito"/>
                <a:cs typeface="Carlito"/>
              </a:rPr>
              <a:t>filtering </a:t>
            </a:r>
            <a:r>
              <a:rPr lang="en-US" sz="2800" b="1" spc="-5" dirty="0">
                <a:latin typeface="Carlito"/>
                <a:cs typeface="Carlito"/>
              </a:rPr>
              <a:t>process </a:t>
            </a:r>
            <a:r>
              <a:rPr lang="en-US" sz="2800" b="1" dirty="0">
                <a:latin typeface="Carlito"/>
                <a:cs typeface="Carlito"/>
              </a:rPr>
              <a:t>is </a:t>
            </a:r>
            <a:r>
              <a:rPr lang="en-US" sz="2800" b="1" spc="-5" dirty="0">
                <a:latin typeface="Carlito"/>
                <a:cs typeface="Carlito"/>
              </a:rPr>
              <a:t>subjective</a:t>
            </a:r>
          </a:p>
          <a:p>
            <a:pPr marL="264160" marR="5080" indent="-342900">
              <a:spcBef>
                <a:spcPts val="105"/>
              </a:spcBef>
              <a:buFont typeface="Arial" panose="020B0604020202020204" pitchFamily="34" charset="0"/>
              <a:buChar char="•"/>
            </a:pPr>
            <a:r>
              <a:rPr lang="en-US" sz="2800" b="1" spc="-5" dirty="0">
                <a:latin typeface="Carlito"/>
                <a:cs typeface="Carlito"/>
              </a:rPr>
              <a:t>A</a:t>
            </a:r>
            <a:r>
              <a:rPr lang="en-US" sz="2800" b="1" dirty="0">
                <a:latin typeface="Carlito"/>
                <a:cs typeface="Carlito"/>
              </a:rPr>
              <a:t>  </a:t>
            </a:r>
            <a:r>
              <a:rPr lang="en-US" sz="2800" b="1" spc="-10" dirty="0">
                <a:latin typeface="Carlito"/>
                <a:cs typeface="Carlito"/>
              </a:rPr>
              <a:t>person </a:t>
            </a:r>
            <a:r>
              <a:rPr lang="en-US" sz="2800" b="1" spc="-5" dirty="0">
                <a:latin typeface="Carlito"/>
                <a:cs typeface="Carlito"/>
              </a:rPr>
              <a:t>chooses </a:t>
            </a:r>
            <a:r>
              <a:rPr lang="en-US" sz="2800" b="1" spc="-15" dirty="0">
                <a:latin typeface="Carlito"/>
                <a:cs typeface="Carlito"/>
              </a:rPr>
              <a:t>to </a:t>
            </a:r>
            <a:r>
              <a:rPr lang="en-US" sz="2800" b="1" spc="-20" dirty="0">
                <a:latin typeface="Carlito"/>
                <a:cs typeface="Carlito"/>
              </a:rPr>
              <a:t>retain </a:t>
            </a:r>
            <a:r>
              <a:rPr lang="en-US" sz="2800" b="1" spc="-10" dirty="0">
                <a:latin typeface="Carlito"/>
                <a:cs typeface="Carlito"/>
              </a:rPr>
              <a:t>what </a:t>
            </a:r>
            <a:r>
              <a:rPr lang="en-US" sz="2800" b="1" spc="-20" dirty="0">
                <a:latin typeface="Carlito"/>
                <a:cs typeface="Carlito"/>
              </a:rPr>
              <a:t>makes </a:t>
            </a:r>
            <a:r>
              <a:rPr lang="en-US" sz="2800" b="1" dirty="0">
                <a:latin typeface="Carlito"/>
                <a:cs typeface="Carlito"/>
              </a:rPr>
              <a:t>sense </a:t>
            </a:r>
            <a:r>
              <a:rPr lang="en-US" sz="2800" b="1" spc="-15" dirty="0">
                <a:latin typeface="Carlito"/>
                <a:cs typeface="Carlito"/>
              </a:rPr>
              <a:t>to  </a:t>
            </a:r>
            <a:r>
              <a:rPr lang="en-US" sz="2800" b="1" dirty="0">
                <a:latin typeface="Carlito"/>
                <a:cs typeface="Carlito"/>
              </a:rPr>
              <a:t>him.</a:t>
            </a:r>
            <a:endParaRPr lang="en-US" sz="2800" dirty="0">
              <a:latin typeface="Carlito"/>
              <a:cs typeface="Carlito"/>
            </a:endParaRPr>
          </a:p>
        </p:txBody>
      </p:sp>
      <p:pic>
        <p:nvPicPr>
          <p:cNvPr id="3" name="Picture 5">
            <a:extLst>
              <a:ext uri="{FF2B5EF4-FFF2-40B4-BE49-F238E27FC236}">
                <a16:creationId xmlns:a16="http://schemas.microsoft.com/office/drawing/2014/main" id="{1DFD3CB2-5A2E-829F-1888-91262D562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21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F12BBE8-9BBD-46F5-851E-05573D6CD7EC}"/>
              </a:ext>
            </a:extLst>
          </p:cNvPr>
          <p:cNvSpPr txBox="1">
            <a:spLocks noGrp="1"/>
          </p:cNvSpPr>
          <p:nvPr>
            <p:ph type="title"/>
          </p:nvPr>
        </p:nvSpPr>
        <p:spPr>
          <a:xfrm>
            <a:off x="960438" y="-518078"/>
            <a:ext cx="10267950" cy="1700487"/>
          </a:xfrm>
          <a:prstGeom prst="rect">
            <a:avLst/>
          </a:prstGeom>
        </p:spPr>
        <p:txBody>
          <a:bodyPr vert="horz" lIns="0" tIns="13335" rIns="0" bIns="0" rtlCol="0">
            <a:normAutofit/>
          </a:bodyPr>
          <a:lstStyle/>
          <a:p>
            <a:pPr marL="12700" algn="ctr">
              <a:spcBef>
                <a:spcPts val="105"/>
              </a:spcBef>
            </a:pPr>
            <a:r>
              <a:rPr lang="en-IN" b="1" spc="-5" dirty="0">
                <a:uFill>
                  <a:solidFill>
                    <a:srgbClr val="0000FF"/>
                  </a:solidFill>
                </a:uFill>
                <a:latin typeface="Carlito"/>
                <a:cs typeface="Carlito"/>
              </a:rPr>
              <a:t>COMPREHENDING</a:t>
            </a:r>
          </a:p>
        </p:txBody>
      </p:sp>
      <p:sp>
        <p:nvSpPr>
          <p:cNvPr id="7" name="object 3">
            <a:extLst>
              <a:ext uri="{FF2B5EF4-FFF2-40B4-BE49-F238E27FC236}">
                <a16:creationId xmlns:a16="http://schemas.microsoft.com/office/drawing/2014/main" id="{BFDD958F-E2F7-4A6B-A53A-90FE6AEB5C58}"/>
              </a:ext>
            </a:extLst>
          </p:cNvPr>
          <p:cNvSpPr txBox="1">
            <a:spLocks noGrp="1"/>
          </p:cNvSpPr>
          <p:nvPr>
            <p:ph idx="1"/>
          </p:nvPr>
        </p:nvSpPr>
        <p:spPr>
          <a:xfrm>
            <a:off x="960438" y="2587625"/>
            <a:ext cx="10267950" cy="3257550"/>
          </a:xfrm>
          <a:prstGeom prst="rect">
            <a:avLst/>
          </a:prstGeom>
        </p:spPr>
        <p:txBody>
          <a:bodyPr vert="horz" lIns="0" tIns="12700" rIns="0" bIns="0" rtlCol="0">
            <a:normAutofit/>
          </a:bodyPr>
          <a:lstStyle/>
          <a:p>
            <a:pPr marL="264160" marR="5080" indent="-342900">
              <a:spcBef>
                <a:spcPts val="100"/>
              </a:spcBef>
              <a:buFont typeface="Arial" panose="020B0604020202020204" pitchFamily="34" charset="0"/>
              <a:buChar char="•"/>
            </a:pPr>
            <a:r>
              <a:rPr lang="en-US" sz="2800" b="1" spc="-5" dirty="0">
                <a:latin typeface="Carlito"/>
                <a:cs typeface="Carlito"/>
              </a:rPr>
              <a:t>The </a:t>
            </a:r>
            <a:r>
              <a:rPr lang="en-US" sz="2800" b="1" spc="-15" dirty="0">
                <a:latin typeface="Carlito"/>
                <a:cs typeface="Carlito"/>
              </a:rPr>
              <a:t>listener </a:t>
            </a:r>
            <a:r>
              <a:rPr lang="en-US" sz="2800" b="1" spc="-10" dirty="0">
                <a:latin typeface="Carlito"/>
                <a:cs typeface="Carlito"/>
              </a:rPr>
              <a:t>understands </a:t>
            </a:r>
            <a:r>
              <a:rPr lang="en-US" sz="2800" b="1" spc="-15" dirty="0">
                <a:latin typeface="Carlito"/>
                <a:cs typeface="Carlito"/>
              </a:rPr>
              <a:t>what </a:t>
            </a:r>
            <a:r>
              <a:rPr lang="en-US" sz="2800" b="1" dirty="0">
                <a:latin typeface="Carlito"/>
                <a:cs typeface="Carlito"/>
              </a:rPr>
              <a:t>the  </a:t>
            </a:r>
            <a:r>
              <a:rPr lang="en-US" sz="2800" b="1" spc="-15" dirty="0">
                <a:latin typeface="Carlito"/>
                <a:cs typeface="Carlito"/>
              </a:rPr>
              <a:t>speaker </a:t>
            </a:r>
            <a:r>
              <a:rPr lang="en-US" sz="2800" b="1" dirty="0">
                <a:latin typeface="Carlito"/>
                <a:cs typeface="Carlito"/>
              </a:rPr>
              <a:t>has tried </a:t>
            </a:r>
            <a:r>
              <a:rPr lang="en-US" sz="2800" b="1" spc="-20" dirty="0">
                <a:latin typeface="Carlito"/>
                <a:cs typeface="Carlito"/>
              </a:rPr>
              <a:t>to </a:t>
            </a:r>
            <a:r>
              <a:rPr lang="en-US" sz="2800" b="1" spc="-55" dirty="0">
                <a:latin typeface="Carlito"/>
                <a:cs typeface="Carlito"/>
              </a:rPr>
              <a:t>convey</a:t>
            </a:r>
          </a:p>
          <a:p>
            <a:pPr marL="264160" marR="5080" indent="-342900">
              <a:spcBef>
                <a:spcPts val="100"/>
              </a:spcBef>
              <a:buFont typeface="Arial" panose="020B0604020202020204" pitchFamily="34" charset="0"/>
              <a:buChar char="•"/>
            </a:pPr>
            <a:r>
              <a:rPr lang="en-US" sz="2800" b="1" spc="-55" dirty="0">
                <a:latin typeface="Carlito"/>
                <a:cs typeface="Carlito"/>
              </a:rPr>
              <a:t> </a:t>
            </a:r>
            <a:r>
              <a:rPr lang="en-US" sz="2800" b="1" spc="-5" dirty="0">
                <a:latin typeface="Carlito"/>
                <a:cs typeface="Carlito"/>
              </a:rPr>
              <a:t>This </a:t>
            </a:r>
            <a:r>
              <a:rPr lang="en-US" sz="2800" b="1" dirty="0">
                <a:latin typeface="Carlito"/>
                <a:cs typeface="Carlito"/>
              </a:rPr>
              <a:t>activity  </a:t>
            </a:r>
            <a:r>
              <a:rPr lang="en-US" sz="2800" b="1" spc="-10" dirty="0">
                <a:latin typeface="Carlito"/>
                <a:cs typeface="Carlito"/>
              </a:rPr>
              <a:t>can </a:t>
            </a:r>
            <a:r>
              <a:rPr lang="en-US" sz="2800" b="1" dirty="0">
                <a:latin typeface="Carlito"/>
                <a:cs typeface="Carlito"/>
              </a:rPr>
              <a:t>be described as absorbing, </a:t>
            </a:r>
            <a:r>
              <a:rPr lang="en-US" sz="2800" b="1" spc="-10" dirty="0">
                <a:latin typeface="Carlito"/>
                <a:cs typeface="Carlito"/>
              </a:rPr>
              <a:t>grasping  </a:t>
            </a:r>
            <a:r>
              <a:rPr lang="en-US" sz="2800" b="1" dirty="0">
                <a:latin typeface="Carlito"/>
                <a:cs typeface="Carlito"/>
              </a:rPr>
              <a:t>or </a:t>
            </a:r>
            <a:r>
              <a:rPr lang="en-US" sz="2800" b="1" spc="-5" dirty="0">
                <a:latin typeface="Carlito"/>
                <a:cs typeface="Carlito"/>
              </a:rPr>
              <a:t>assimilating</a:t>
            </a:r>
          </a:p>
          <a:p>
            <a:pPr marL="264160" marR="5080" indent="-342900">
              <a:spcBef>
                <a:spcPts val="100"/>
              </a:spcBef>
              <a:buFont typeface="Arial" panose="020B0604020202020204" pitchFamily="34" charset="0"/>
              <a:buChar char="•"/>
            </a:pPr>
            <a:r>
              <a:rPr lang="en-US" sz="2800" b="1" spc="-5" dirty="0">
                <a:latin typeface="Carlito"/>
                <a:cs typeface="Carlito"/>
              </a:rPr>
              <a:t> The </a:t>
            </a:r>
            <a:r>
              <a:rPr lang="en-US" sz="2800" b="1" spc="-15" dirty="0">
                <a:latin typeface="Carlito"/>
                <a:cs typeface="Carlito"/>
              </a:rPr>
              <a:t>listener </a:t>
            </a:r>
            <a:r>
              <a:rPr lang="en-US" sz="2800" b="1" dirty="0">
                <a:latin typeface="Carlito"/>
                <a:cs typeface="Carlito"/>
              </a:rPr>
              <a:t>uses his  </a:t>
            </a:r>
            <a:r>
              <a:rPr lang="en-US" sz="2800" b="1" spc="-10" dirty="0">
                <a:latin typeface="Carlito"/>
                <a:cs typeface="Carlito"/>
              </a:rPr>
              <a:t>knowledge, experience, perception</a:t>
            </a:r>
            <a:r>
              <a:rPr lang="en-US" sz="2800" b="1" dirty="0">
                <a:latin typeface="Carlito"/>
                <a:cs typeface="Carlito"/>
              </a:rPr>
              <a:t> and</a:t>
            </a:r>
            <a:r>
              <a:rPr lang="en-US" sz="2800" dirty="0">
                <a:latin typeface="Carlito"/>
                <a:cs typeface="Carlito"/>
              </a:rPr>
              <a:t> </a:t>
            </a:r>
            <a:r>
              <a:rPr lang="en-US" sz="2800" b="1" spc="-10" dirty="0">
                <a:latin typeface="Carlito"/>
                <a:cs typeface="Carlito"/>
              </a:rPr>
              <a:t>cognitive</a:t>
            </a:r>
            <a:r>
              <a:rPr lang="en-US" sz="2800" b="1" dirty="0">
                <a:latin typeface="Carlito"/>
                <a:cs typeface="Carlito"/>
              </a:rPr>
              <a:t> </a:t>
            </a:r>
            <a:r>
              <a:rPr lang="en-US" sz="2800" b="1" spc="-60" dirty="0">
                <a:latin typeface="Carlito"/>
                <a:cs typeface="Carlito"/>
              </a:rPr>
              <a:t>power.</a:t>
            </a:r>
            <a:endParaRPr lang="en-US" sz="2800" dirty="0">
              <a:latin typeface="Carlito"/>
              <a:cs typeface="Carlito"/>
            </a:endParaRPr>
          </a:p>
        </p:txBody>
      </p:sp>
      <p:pic>
        <p:nvPicPr>
          <p:cNvPr id="2" name="Picture 5">
            <a:extLst>
              <a:ext uri="{FF2B5EF4-FFF2-40B4-BE49-F238E27FC236}">
                <a16:creationId xmlns:a16="http://schemas.microsoft.com/office/drawing/2014/main" id="{B6471C5F-6462-1E59-7166-C0AED1000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45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9EAC-C35D-406C-AAFA-72BC333B22D8}"/>
              </a:ext>
            </a:extLst>
          </p:cNvPr>
          <p:cNvSpPr>
            <a:spLocks noGrp="1"/>
          </p:cNvSpPr>
          <p:nvPr>
            <p:ph type="title"/>
          </p:nvPr>
        </p:nvSpPr>
        <p:spPr>
          <a:xfrm>
            <a:off x="5300811" y="317500"/>
            <a:ext cx="5927576" cy="1701800"/>
          </a:xfrm>
        </p:spPr>
        <p:txBody>
          <a:bodyPr>
            <a:normAutofit/>
          </a:bodyPr>
          <a:lstStyle/>
          <a:p>
            <a:r>
              <a:rPr lang="en-IN" dirty="0"/>
              <a:t>REMEMBERING</a:t>
            </a:r>
          </a:p>
        </p:txBody>
      </p:sp>
      <p:sp>
        <p:nvSpPr>
          <p:cNvPr id="3" name="Content Placeholder 2">
            <a:extLst>
              <a:ext uri="{FF2B5EF4-FFF2-40B4-BE49-F238E27FC236}">
                <a16:creationId xmlns:a16="http://schemas.microsoft.com/office/drawing/2014/main" id="{F1AD8600-2AA2-47DB-B015-86329C0E1355}"/>
              </a:ext>
            </a:extLst>
          </p:cNvPr>
          <p:cNvSpPr>
            <a:spLocks noGrp="1"/>
          </p:cNvSpPr>
          <p:nvPr>
            <p:ph idx="1"/>
          </p:nvPr>
        </p:nvSpPr>
        <p:spPr>
          <a:xfrm>
            <a:off x="5300810" y="2587625"/>
            <a:ext cx="5927577" cy="3594100"/>
          </a:xfrm>
        </p:spPr>
        <p:txBody>
          <a:bodyPr anchor="t">
            <a:normAutofit/>
          </a:bodyPr>
          <a:lstStyle/>
          <a:p>
            <a:r>
              <a:rPr lang="en-US" sz="2800" dirty="0"/>
              <a:t>The assimilated message is stored in memory  to facilitate future recall.</a:t>
            </a:r>
          </a:p>
          <a:p>
            <a:endParaRPr lang="en-IN" sz="2800" dirty="0"/>
          </a:p>
        </p:txBody>
      </p:sp>
      <p:pic>
        <p:nvPicPr>
          <p:cNvPr id="5" name="Picture 4" descr="Empty speech bubbles">
            <a:extLst>
              <a:ext uri="{FF2B5EF4-FFF2-40B4-BE49-F238E27FC236}">
                <a16:creationId xmlns:a16="http://schemas.microsoft.com/office/drawing/2014/main" id="{21C602B9-8B17-4C92-A0DD-0969724FE724}"/>
              </a:ext>
            </a:extLst>
          </p:cNvPr>
          <p:cNvPicPr>
            <a:picLocks noChangeAspect="1"/>
          </p:cNvPicPr>
          <p:nvPr/>
        </p:nvPicPr>
        <p:blipFill rotWithShape="1">
          <a:blip r:embed="rId2"/>
          <a:srcRect l="31582" r="23087" b="-1"/>
          <a:stretch/>
        </p:blipFill>
        <p:spPr>
          <a:xfrm>
            <a:off x="20" y="10"/>
            <a:ext cx="4657324" cy="6857990"/>
          </a:xfrm>
          <a:prstGeom prst="rect">
            <a:avLst/>
          </a:prstGeom>
        </p:spPr>
      </p:pic>
      <p:pic>
        <p:nvPicPr>
          <p:cNvPr id="4" name="Picture 5">
            <a:extLst>
              <a:ext uri="{FF2B5EF4-FFF2-40B4-BE49-F238E27FC236}">
                <a16:creationId xmlns:a16="http://schemas.microsoft.com/office/drawing/2014/main" id="{1193C8FF-39F0-11F4-3347-90A091F27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556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AF5B-146B-4C4B-9CA9-6F927BE10C79}"/>
              </a:ext>
            </a:extLst>
          </p:cNvPr>
          <p:cNvSpPr>
            <a:spLocks noGrp="1"/>
          </p:cNvSpPr>
          <p:nvPr>
            <p:ph type="title"/>
          </p:nvPr>
        </p:nvSpPr>
        <p:spPr>
          <a:xfrm>
            <a:off x="960120" y="643467"/>
            <a:ext cx="3212593" cy="5571066"/>
          </a:xfrm>
        </p:spPr>
        <p:txBody>
          <a:bodyPr>
            <a:normAutofit/>
          </a:bodyPr>
          <a:lstStyle/>
          <a:p>
            <a:r>
              <a:rPr lang="en-IN" sz="5600" dirty="0"/>
              <a:t>After studying this unit you will know</a:t>
            </a:r>
          </a:p>
        </p:txBody>
      </p:sp>
      <p:graphicFrame>
        <p:nvGraphicFramePr>
          <p:cNvPr id="5" name="Content Placeholder 2">
            <a:extLst>
              <a:ext uri="{FF2B5EF4-FFF2-40B4-BE49-F238E27FC236}">
                <a16:creationId xmlns:a16="http://schemas.microsoft.com/office/drawing/2014/main" id="{CA37F411-38E9-4C3B-8CA7-BA43B4E39BE9}"/>
              </a:ext>
            </a:extLst>
          </p:cNvPr>
          <p:cNvGraphicFramePr>
            <a:graphicFrameLocks noGrp="1"/>
          </p:cNvGraphicFramePr>
          <p:nvPr>
            <p:ph idx="1"/>
            <p:extLst>
              <p:ext uri="{D42A27DB-BD31-4B8C-83A1-F6EECF244321}">
                <p14:modId xmlns:p14="http://schemas.microsoft.com/office/powerpoint/2010/main" val="2821193192"/>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5">
            <a:extLst>
              <a:ext uri="{FF2B5EF4-FFF2-40B4-BE49-F238E27FC236}">
                <a16:creationId xmlns:a16="http://schemas.microsoft.com/office/drawing/2014/main" id="{3AC99FF9-80E8-1AFE-7D9C-85697722DB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780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ADE4-151D-4351-BF08-C4621B014708}"/>
              </a:ext>
            </a:extLst>
          </p:cNvPr>
          <p:cNvSpPr>
            <a:spLocks noGrp="1"/>
          </p:cNvSpPr>
          <p:nvPr>
            <p:ph type="title"/>
          </p:nvPr>
        </p:nvSpPr>
        <p:spPr>
          <a:xfrm>
            <a:off x="5300811" y="317500"/>
            <a:ext cx="5927576" cy="1701800"/>
          </a:xfrm>
        </p:spPr>
        <p:txBody>
          <a:bodyPr>
            <a:normAutofit/>
          </a:bodyPr>
          <a:lstStyle/>
          <a:p>
            <a:r>
              <a:rPr lang="en-IN" sz="5600"/>
              <a:t>RESPONDING</a:t>
            </a:r>
            <a:br>
              <a:rPr lang="en-IN" sz="5600"/>
            </a:br>
            <a:endParaRPr lang="en-IN" sz="5600"/>
          </a:p>
        </p:txBody>
      </p:sp>
      <p:sp>
        <p:nvSpPr>
          <p:cNvPr id="3" name="Content Placeholder 2">
            <a:extLst>
              <a:ext uri="{FF2B5EF4-FFF2-40B4-BE49-F238E27FC236}">
                <a16:creationId xmlns:a16="http://schemas.microsoft.com/office/drawing/2014/main" id="{F1A4A7A3-5501-4914-9DBA-74D1ADCDAC64}"/>
              </a:ext>
            </a:extLst>
          </p:cNvPr>
          <p:cNvSpPr>
            <a:spLocks noGrp="1"/>
          </p:cNvSpPr>
          <p:nvPr>
            <p:ph idx="1"/>
          </p:nvPr>
        </p:nvSpPr>
        <p:spPr>
          <a:xfrm>
            <a:off x="5300810" y="2587625"/>
            <a:ext cx="5927577" cy="3594100"/>
          </a:xfrm>
        </p:spPr>
        <p:txBody>
          <a:bodyPr anchor="t">
            <a:normAutofit/>
          </a:bodyPr>
          <a:lstStyle/>
          <a:p>
            <a:r>
              <a:rPr lang="en-US" sz="2800" dirty="0"/>
              <a:t>Responding to a message takes place at the  end of the communication, immediately  after or later, to show that the message is  being received and comprehended.</a:t>
            </a:r>
          </a:p>
          <a:p>
            <a:endParaRPr lang="en-IN" sz="2800" dirty="0"/>
          </a:p>
        </p:txBody>
      </p:sp>
      <p:pic>
        <p:nvPicPr>
          <p:cNvPr id="5" name="Picture 4" descr="Exclamation mark on a yellow background">
            <a:extLst>
              <a:ext uri="{FF2B5EF4-FFF2-40B4-BE49-F238E27FC236}">
                <a16:creationId xmlns:a16="http://schemas.microsoft.com/office/drawing/2014/main" id="{F10D88E1-4FB5-4A73-B033-D499A08E78B2}"/>
              </a:ext>
            </a:extLst>
          </p:cNvPr>
          <p:cNvPicPr>
            <a:picLocks noChangeAspect="1"/>
          </p:cNvPicPr>
          <p:nvPr/>
        </p:nvPicPr>
        <p:blipFill rotWithShape="1">
          <a:blip r:embed="rId2"/>
          <a:srcRect l="30992" r="18075"/>
          <a:stretch/>
        </p:blipFill>
        <p:spPr>
          <a:xfrm>
            <a:off x="20" y="10"/>
            <a:ext cx="4657324" cy="6857990"/>
          </a:xfrm>
          <a:prstGeom prst="rect">
            <a:avLst/>
          </a:prstGeom>
        </p:spPr>
      </p:pic>
      <p:pic>
        <p:nvPicPr>
          <p:cNvPr id="4" name="Picture 5">
            <a:extLst>
              <a:ext uri="{FF2B5EF4-FFF2-40B4-BE49-F238E27FC236}">
                <a16:creationId xmlns:a16="http://schemas.microsoft.com/office/drawing/2014/main" id="{87113AFC-F46D-90DA-099C-8D98970EF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76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2">
            <a:extLst>
              <a:ext uri="{FF2B5EF4-FFF2-40B4-BE49-F238E27FC236}">
                <a16:creationId xmlns:a16="http://schemas.microsoft.com/office/drawing/2014/main" id="{5205E2E9-EA6E-DFC9-039B-D2FFF1E587F4}"/>
              </a:ext>
            </a:extLst>
          </p:cNvPr>
          <p:cNvSpPr>
            <a:spLocks noGrp="1"/>
          </p:cNvSpPr>
          <p:nvPr>
            <p:ph type="subTitle" idx="1"/>
          </p:nvPr>
        </p:nvSpPr>
        <p:spPr>
          <a:xfrm>
            <a:off x="2524125" y="4605051"/>
            <a:ext cx="7499350" cy="2157699"/>
          </a:xfrm>
        </p:spPr>
        <p:txBody>
          <a:bodyPr rtlCol="0">
            <a:normAutofit/>
          </a:bodyPr>
          <a:lstStyle/>
          <a:p>
            <a:pPr eaLnBrk="1" fontAlgn="auto" hangingPunct="1">
              <a:lnSpc>
                <a:spcPct val="100000"/>
              </a:lnSpc>
              <a:spcAft>
                <a:spcPts val="0"/>
              </a:spcAft>
              <a:defRPr/>
            </a:pPr>
            <a:br>
              <a:rPr lang="en-IN" altLang="en-US" dirty="0"/>
            </a:br>
            <a:r>
              <a:rPr lang="en-IN" altLang="en-US" dirty="0"/>
              <a:t>Department of Applied Sciences &amp; Humanities</a:t>
            </a:r>
          </a:p>
          <a:p>
            <a:pPr eaLnBrk="1" fontAlgn="auto" hangingPunct="1">
              <a:lnSpc>
                <a:spcPct val="100000"/>
              </a:lnSpc>
              <a:spcAft>
                <a:spcPts val="0"/>
              </a:spcAft>
              <a:defRPr/>
            </a:pPr>
            <a:r>
              <a:rPr lang="en-IN" altLang="en-US" dirty="0">
                <a:cs typeface="Arial" panose="020B0604020202020204" pitchFamily="34" charset="0"/>
              </a:rPr>
              <a:t>ABES Engineering College, Ghaziabad</a:t>
            </a:r>
            <a:endParaRPr lang="en-US" altLang="en-US" dirty="0">
              <a:cs typeface="Arial" panose="020B0604020202020204" pitchFamily="34" charset="0"/>
            </a:endParaRPr>
          </a:p>
        </p:txBody>
      </p:sp>
      <p:sp>
        <p:nvSpPr>
          <p:cNvPr id="4" name="Subtitle 2">
            <a:extLst>
              <a:ext uri="{FF2B5EF4-FFF2-40B4-BE49-F238E27FC236}">
                <a16:creationId xmlns:a16="http://schemas.microsoft.com/office/drawing/2014/main" id="{B32BE3D9-CA6A-1495-35F8-1E00BA04CB5D}"/>
              </a:ext>
            </a:extLst>
          </p:cNvPr>
          <p:cNvSpPr txBox="1">
            <a:spLocks/>
          </p:cNvSpPr>
          <p:nvPr/>
        </p:nvSpPr>
        <p:spPr>
          <a:xfrm>
            <a:off x="2109788" y="2613025"/>
            <a:ext cx="8524875" cy="1304925"/>
          </a:xfrm>
          <a:prstGeom prst="rect">
            <a:avLst/>
          </a:prstGeom>
        </p:spPr>
        <p:txBody>
          <a:bodyPr/>
          <a:lstStyle/>
          <a:p>
            <a:pPr algn="ctr">
              <a:spcBef>
                <a:spcPts val="450"/>
              </a:spcBef>
              <a:buClr>
                <a:schemeClr val="accent1"/>
              </a:buClr>
              <a:buSzPct val="70000"/>
              <a:defRPr/>
            </a:pPr>
            <a:r>
              <a:rPr lang="en-US" sz="5400" dirty="0">
                <a:solidFill>
                  <a:srgbClr val="FF0000"/>
                </a:solidFill>
                <a:latin typeface="+mn-lt"/>
              </a:rPr>
              <a:t>TYPES OF LISTENING</a:t>
            </a:r>
          </a:p>
          <a:p>
            <a:pPr algn="ctr">
              <a:spcBef>
                <a:spcPts val="450"/>
              </a:spcBef>
              <a:buClr>
                <a:schemeClr val="accent1"/>
              </a:buClr>
              <a:buSzPct val="70000"/>
              <a:defRPr/>
            </a:pPr>
            <a:r>
              <a:rPr lang="en-US" sz="5400" dirty="0">
                <a:solidFill>
                  <a:srgbClr val="FF0000"/>
                </a:solidFill>
                <a:latin typeface="+mn-lt"/>
              </a:rPr>
              <a:t> </a:t>
            </a:r>
          </a:p>
          <a:p>
            <a:pPr algn="ctr">
              <a:spcBef>
                <a:spcPts val="450"/>
              </a:spcBef>
              <a:buClr>
                <a:schemeClr val="accent1"/>
              </a:buClr>
              <a:buSzPct val="70000"/>
              <a:defRPr/>
            </a:pPr>
            <a:endParaRPr lang="en-US" sz="4050" dirty="0">
              <a:solidFill>
                <a:srgbClr val="FF0000"/>
              </a:solidFill>
              <a:latin typeface="+mn-lt"/>
            </a:endParaRPr>
          </a:p>
        </p:txBody>
      </p:sp>
      <p:pic>
        <p:nvPicPr>
          <p:cNvPr id="5124" name="Picture 4">
            <a:extLst>
              <a:ext uri="{FF2B5EF4-FFF2-40B4-BE49-F238E27FC236}">
                <a16:creationId xmlns:a16="http://schemas.microsoft.com/office/drawing/2014/main" id="{99A9BAC5-1174-7C2D-F15A-2BF73F643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25" y="266700"/>
            <a:ext cx="384175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297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1">
            <a:extLst>
              <a:ext uri="{FF2B5EF4-FFF2-40B4-BE49-F238E27FC236}">
                <a16:creationId xmlns:a16="http://schemas.microsoft.com/office/drawing/2014/main" id="{7F031553-5C88-4620-85B4-3EDBFFB40D7E}"/>
              </a:ext>
            </a:extLst>
          </p:cNvPr>
          <p:cNvSpPr txBox="1">
            <a:spLocks/>
          </p:cNvSpPr>
          <p:nvPr/>
        </p:nvSpPr>
        <p:spPr>
          <a:xfrm>
            <a:off x="1774825" y="3149600"/>
            <a:ext cx="8229600" cy="1143000"/>
          </a:xfrm>
          <a:prstGeom prst="rect">
            <a:avLst/>
          </a:prstGeom>
        </p:spPr>
        <p:txBody>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altLang="en-US" sz="3600" b="1"/>
              <a:t>Types Of Listening</a:t>
            </a:r>
          </a:p>
        </p:txBody>
      </p:sp>
      <p:sp>
        <p:nvSpPr>
          <p:cNvPr id="5" name="Content Placeholder 2">
            <a:extLst>
              <a:ext uri="{FF2B5EF4-FFF2-40B4-BE49-F238E27FC236}">
                <a16:creationId xmlns:a16="http://schemas.microsoft.com/office/drawing/2014/main" id="{3F52BC41-551C-4FF0-B31F-D9954E084F62}"/>
              </a:ext>
            </a:extLst>
          </p:cNvPr>
          <p:cNvSpPr txBox="1">
            <a:spLocks/>
          </p:cNvSpPr>
          <p:nvPr/>
        </p:nvSpPr>
        <p:spPr>
          <a:xfrm>
            <a:off x="1981200" y="0"/>
            <a:ext cx="8229600" cy="6477000"/>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a:p>
          <a:p>
            <a:endParaRPr lang="en-US" altLang="en-US"/>
          </a:p>
        </p:txBody>
      </p:sp>
      <p:sp>
        <p:nvSpPr>
          <p:cNvPr id="6" name="Cloud Callout 24">
            <a:extLst>
              <a:ext uri="{FF2B5EF4-FFF2-40B4-BE49-F238E27FC236}">
                <a16:creationId xmlns:a16="http://schemas.microsoft.com/office/drawing/2014/main" id="{C2DD5A2C-F0E2-44F4-89A4-19F95A4DBE0D}"/>
              </a:ext>
            </a:extLst>
          </p:cNvPr>
          <p:cNvSpPr/>
          <p:nvPr/>
        </p:nvSpPr>
        <p:spPr>
          <a:xfrm>
            <a:off x="4800600" y="228600"/>
            <a:ext cx="2743200" cy="1447800"/>
          </a:xfrm>
          <a:prstGeom prst="cloudCallout">
            <a:avLst>
              <a:gd name="adj1" fmla="val -1007"/>
              <a:gd name="adj2" fmla="val 14184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latin typeface="Georgia" pitchFamily="18" charset="0"/>
              </a:rPr>
              <a:t>Informative Listening</a:t>
            </a:r>
          </a:p>
        </p:txBody>
      </p:sp>
      <p:pic>
        <p:nvPicPr>
          <p:cNvPr id="7" name="Picture 39" descr="http://img.ezinearticles.com/blog/informative-punch.jpg">
            <a:extLst>
              <a:ext uri="{FF2B5EF4-FFF2-40B4-BE49-F238E27FC236}">
                <a16:creationId xmlns:a16="http://schemas.microsoft.com/office/drawing/2014/main" id="{88DDC7B2-55BF-40D6-B84F-A739C4DE8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350" y="762000"/>
            <a:ext cx="3041650"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5">
            <a:extLst>
              <a:ext uri="{FF2B5EF4-FFF2-40B4-BE49-F238E27FC236}">
                <a16:creationId xmlns:a16="http://schemas.microsoft.com/office/drawing/2014/main" id="{AFFE156A-1FEC-4D7D-A1BB-6E54D2062A62}"/>
              </a:ext>
            </a:extLst>
          </p:cNvPr>
          <p:cNvSpPr/>
          <p:nvPr/>
        </p:nvSpPr>
        <p:spPr>
          <a:xfrm>
            <a:off x="8056563" y="1312863"/>
            <a:ext cx="2590800" cy="1371600"/>
          </a:xfrm>
          <a:prstGeom prst="cloudCallout">
            <a:avLst>
              <a:gd name="adj1" fmla="val -66216"/>
              <a:gd name="adj2" fmla="val 8003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chemeClr val="bg1"/>
              </a:solidFill>
              <a:latin typeface="Georgia" pitchFamily="18" charset="0"/>
            </a:endParaRPr>
          </a:p>
          <a:p>
            <a:pPr algn="ctr">
              <a:defRPr/>
            </a:pPr>
            <a:r>
              <a:rPr lang="en-US" b="1" dirty="0">
                <a:solidFill>
                  <a:schemeClr val="bg1"/>
                </a:solidFill>
                <a:latin typeface="Georgia" pitchFamily="18" charset="0"/>
              </a:rPr>
              <a:t>Appreciative Listening</a:t>
            </a:r>
          </a:p>
          <a:p>
            <a:pPr algn="ctr">
              <a:defRPr/>
            </a:pPr>
            <a:endParaRPr lang="en-US" dirty="0">
              <a:solidFill>
                <a:schemeClr val="bg1"/>
              </a:solidFill>
            </a:endParaRPr>
          </a:p>
        </p:txBody>
      </p:sp>
      <p:pic>
        <p:nvPicPr>
          <p:cNvPr id="9" name="Picture 41" descr="http://www.capitalisthippy.com/wp-content/uploads/2011/09/images.jpg">
            <a:extLst>
              <a:ext uri="{FF2B5EF4-FFF2-40B4-BE49-F238E27FC236}">
                <a16:creationId xmlns:a16="http://schemas.microsoft.com/office/drawing/2014/main" id="{07A892B2-50A8-40F3-82DB-67D3228E8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025" y="3979864"/>
            <a:ext cx="2089150"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loud Callout 7">
            <a:extLst>
              <a:ext uri="{FF2B5EF4-FFF2-40B4-BE49-F238E27FC236}">
                <a16:creationId xmlns:a16="http://schemas.microsoft.com/office/drawing/2014/main" id="{5B5C9817-E38B-4D4D-B1BE-7E4CF4BB2C7B}"/>
              </a:ext>
            </a:extLst>
          </p:cNvPr>
          <p:cNvSpPr/>
          <p:nvPr/>
        </p:nvSpPr>
        <p:spPr>
          <a:xfrm>
            <a:off x="8001000" y="4953000"/>
            <a:ext cx="2438400" cy="1447800"/>
          </a:xfrm>
          <a:prstGeom prst="cloudCallout">
            <a:avLst>
              <a:gd name="adj1" fmla="val -99402"/>
              <a:gd name="adj2" fmla="val -10553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latin typeface="Georgia" pitchFamily="18" charset="0"/>
              </a:rPr>
              <a:t>Critical Listening</a:t>
            </a:r>
          </a:p>
        </p:txBody>
      </p:sp>
      <p:pic>
        <p:nvPicPr>
          <p:cNvPr id="11" name="Picture 2" descr="http://www.thebusyfool.com/wp-content/uploads/2011/01/Decisions_clipart.jpg">
            <a:extLst>
              <a:ext uri="{FF2B5EF4-FFF2-40B4-BE49-F238E27FC236}">
                <a16:creationId xmlns:a16="http://schemas.microsoft.com/office/drawing/2014/main" id="{BE44B772-187C-4BBE-9094-73C5FCB13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4292600"/>
            <a:ext cx="248602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loud Callout 9">
            <a:extLst>
              <a:ext uri="{FF2B5EF4-FFF2-40B4-BE49-F238E27FC236}">
                <a16:creationId xmlns:a16="http://schemas.microsoft.com/office/drawing/2014/main" id="{A0CA07F0-9820-4F48-8B8F-C3316F076648}"/>
              </a:ext>
            </a:extLst>
          </p:cNvPr>
          <p:cNvSpPr/>
          <p:nvPr/>
        </p:nvSpPr>
        <p:spPr>
          <a:xfrm>
            <a:off x="1752600" y="4876800"/>
            <a:ext cx="2590800" cy="1524000"/>
          </a:xfrm>
          <a:prstGeom prst="cloudCallout">
            <a:avLst>
              <a:gd name="adj1" fmla="val 81748"/>
              <a:gd name="adj2" fmla="val -8893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latin typeface="Georgia" pitchFamily="18" charset="0"/>
              </a:rPr>
              <a:t>Empathetic Listening</a:t>
            </a:r>
            <a:endParaRPr lang="en-US" dirty="0">
              <a:solidFill>
                <a:schemeClr val="bg1"/>
              </a:solidFill>
            </a:endParaRPr>
          </a:p>
          <a:p>
            <a:pPr algn="ctr">
              <a:defRPr/>
            </a:pPr>
            <a:endParaRPr lang="en-US" dirty="0">
              <a:solidFill>
                <a:schemeClr val="bg1"/>
              </a:solidFill>
            </a:endParaRPr>
          </a:p>
        </p:txBody>
      </p:sp>
      <p:pic>
        <p:nvPicPr>
          <p:cNvPr id="13" name="Picture 43" descr="http://meegenius.files.wordpress.com/2011/11/empathy.jpg">
            <a:extLst>
              <a:ext uri="{FF2B5EF4-FFF2-40B4-BE49-F238E27FC236}">
                <a16:creationId xmlns:a16="http://schemas.microsoft.com/office/drawing/2014/main" id="{186D62CC-8441-4F06-94C8-35E894C20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404813"/>
            <a:ext cx="24638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loud Callout 11">
            <a:extLst>
              <a:ext uri="{FF2B5EF4-FFF2-40B4-BE49-F238E27FC236}">
                <a16:creationId xmlns:a16="http://schemas.microsoft.com/office/drawing/2014/main" id="{3FD9D81D-0096-464E-9A75-DAF4BE93A5E9}"/>
              </a:ext>
            </a:extLst>
          </p:cNvPr>
          <p:cNvSpPr/>
          <p:nvPr/>
        </p:nvSpPr>
        <p:spPr>
          <a:xfrm>
            <a:off x="1524000" y="1676400"/>
            <a:ext cx="3200400" cy="1828800"/>
          </a:xfrm>
          <a:prstGeom prst="cloudCallout">
            <a:avLst>
              <a:gd name="adj1" fmla="val 75189"/>
              <a:gd name="adj2" fmla="val 559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chemeClr val="bg1"/>
              </a:solidFill>
              <a:latin typeface="Georgia" pitchFamily="18" charset="0"/>
            </a:endParaRPr>
          </a:p>
          <a:p>
            <a:pPr algn="ctr">
              <a:defRPr/>
            </a:pPr>
            <a:r>
              <a:rPr lang="en-US" b="1" dirty="0">
                <a:solidFill>
                  <a:schemeClr val="bg1"/>
                </a:solidFill>
                <a:latin typeface="Georgia" pitchFamily="18" charset="0"/>
              </a:rPr>
              <a:t>Comprehensive </a:t>
            </a:r>
          </a:p>
          <a:p>
            <a:pPr algn="ctr">
              <a:defRPr/>
            </a:pPr>
            <a:r>
              <a:rPr lang="en-US" b="1" dirty="0">
                <a:solidFill>
                  <a:schemeClr val="bg1"/>
                </a:solidFill>
                <a:latin typeface="Georgia" pitchFamily="18" charset="0"/>
              </a:rPr>
              <a:t>Listening</a:t>
            </a:r>
          </a:p>
          <a:p>
            <a:pPr algn="ctr">
              <a:defRPr/>
            </a:pPr>
            <a:endParaRPr lang="en-US" dirty="0">
              <a:solidFill>
                <a:schemeClr val="bg1"/>
              </a:solidFill>
            </a:endParaRPr>
          </a:p>
        </p:txBody>
      </p:sp>
      <p:pic>
        <p:nvPicPr>
          <p:cNvPr id="15" name="Picture 1">
            <a:extLst>
              <a:ext uri="{FF2B5EF4-FFF2-40B4-BE49-F238E27FC236}">
                <a16:creationId xmlns:a16="http://schemas.microsoft.com/office/drawing/2014/main" id="{7B498A94-A6AC-4FED-A2EF-845420F18C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5600" y="0"/>
            <a:ext cx="279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5">
            <a:extLst>
              <a:ext uri="{FF2B5EF4-FFF2-40B4-BE49-F238E27FC236}">
                <a16:creationId xmlns:a16="http://schemas.microsoft.com/office/drawing/2014/main" id="{84C1CC8D-17AA-3DA3-A9E3-7A384C924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115888"/>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83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47"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53"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47"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53"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47"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53" presetClass="entr" presetSubtype="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47"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anim calcmode="lin" valueType="num">
                                      <p:cBhvr>
                                        <p:cTn id="72" dur="1000" fill="hold"/>
                                        <p:tgtEl>
                                          <p:spTgt spid="14"/>
                                        </p:tgtEl>
                                        <p:attrNameLst>
                                          <p:attrName>ppt_x</p:attrName>
                                        </p:attrNameLst>
                                      </p:cBhvr>
                                      <p:tavLst>
                                        <p:tav tm="0">
                                          <p:val>
                                            <p:strVal val="#ppt_x"/>
                                          </p:val>
                                        </p:tav>
                                        <p:tav tm="100000">
                                          <p:val>
                                            <p:strVal val="#ppt_x"/>
                                          </p:val>
                                        </p:tav>
                                      </p:tavLst>
                                    </p:anim>
                                    <p:anim calcmode="lin" valueType="num">
                                      <p:cBhvr>
                                        <p:cTn id="73" dur="1000" fill="hold"/>
                                        <p:tgtEl>
                                          <p:spTgt spid="14"/>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53" presetClass="entr" presetSubtype="0"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animBg="1"/>
      <p:bldP spid="12"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ACC8-E018-4425-B439-940719A44B78}"/>
              </a:ext>
            </a:extLst>
          </p:cNvPr>
          <p:cNvSpPr txBox="1">
            <a:spLocks/>
          </p:cNvSpPr>
          <p:nvPr/>
        </p:nvSpPr>
        <p:spPr>
          <a:xfrm>
            <a:off x="960120" y="643467"/>
            <a:ext cx="4628638"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en-US" sz="6600" kern="1200" cap="all" spc="120" baseline="0">
                <a:solidFill>
                  <a:schemeClr val="bg1"/>
                </a:solidFill>
                <a:latin typeface="+mj-lt"/>
                <a:ea typeface="+mj-ea"/>
                <a:cs typeface="+mj-cs"/>
              </a:rPr>
              <a:t>Types of Listening</a:t>
            </a:r>
          </a:p>
        </p:txBody>
      </p:sp>
      <p:sp>
        <p:nvSpPr>
          <p:cNvPr id="15" name="Content Placeholder 2">
            <a:extLst>
              <a:ext uri="{FF2B5EF4-FFF2-40B4-BE49-F238E27FC236}">
                <a16:creationId xmlns:a16="http://schemas.microsoft.com/office/drawing/2014/main" id="{590634C9-10C6-4813-B3C0-45915F9931E5}"/>
              </a:ext>
            </a:extLst>
          </p:cNvPr>
          <p:cNvSpPr txBox="1">
            <a:spLocks/>
          </p:cNvSpPr>
          <p:nvPr/>
        </p:nvSpPr>
        <p:spPr>
          <a:xfrm>
            <a:off x="1324303" y="643467"/>
            <a:ext cx="9904529" cy="557106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1000"/>
              </a:lnSpc>
              <a:buFont typeface="Arial" charset="0"/>
              <a:buChar char="•"/>
              <a:defRPr/>
            </a:pPr>
            <a:r>
              <a:rPr lang="en-US" u="sng" spc="50" dirty="0"/>
              <a:t>Appreciative Listening</a:t>
            </a:r>
            <a:r>
              <a:rPr lang="en-US" spc="50" dirty="0"/>
              <a:t>- this for deriving aesthetic pleasure,</a:t>
            </a:r>
            <a:r>
              <a:rPr lang="en-US" spc="50" dirty="0">
                <a:effectLst>
                  <a:outerShdw blurRad="38100" dist="38100" dir="2700000" algn="tl">
                    <a:srgbClr val="000000">
                      <a:alpha val="43137"/>
                    </a:srgbClr>
                  </a:outerShdw>
                </a:effectLst>
              </a:rPr>
              <a:t> </a:t>
            </a:r>
            <a:r>
              <a:rPr lang="en-US" spc="50" dirty="0"/>
              <a:t>Listening for </a:t>
            </a:r>
            <a:r>
              <a:rPr lang="en-US" i="1" spc="50" dirty="0"/>
              <a:t>fun</a:t>
            </a:r>
            <a:r>
              <a:rPr lang="en-US" spc="50" dirty="0"/>
              <a:t>—to laugh, cry, use your imagination, or extend your creativity as we do when we listen to a comedian, musician or entertainer.</a:t>
            </a:r>
          </a:p>
          <a:p>
            <a:pPr>
              <a:lnSpc>
                <a:spcPct val="91000"/>
              </a:lnSpc>
              <a:buFont typeface="Arial" charset="0"/>
              <a:buChar char="•"/>
              <a:defRPr/>
            </a:pPr>
            <a:endParaRPr lang="en-US" u="sng" spc="50" dirty="0"/>
          </a:p>
          <a:p>
            <a:pPr>
              <a:lnSpc>
                <a:spcPct val="91000"/>
              </a:lnSpc>
              <a:buFont typeface="Arial" charset="0"/>
              <a:buChar char="•"/>
              <a:defRPr/>
            </a:pPr>
            <a:r>
              <a:rPr lang="en-US" u="sng" spc="50" dirty="0"/>
              <a:t>Empathetic Listening</a:t>
            </a:r>
            <a:r>
              <a:rPr lang="en-US" spc="50" dirty="0"/>
              <a:t>- we provide emotional and moral support in the form of it.</a:t>
            </a:r>
            <a:r>
              <a:rPr lang="en-US" spc="50" dirty="0">
                <a:effectLst>
                  <a:outerShdw blurRad="38100" dist="38100" dir="2700000" algn="tl">
                    <a:srgbClr val="000000">
                      <a:alpha val="43137"/>
                    </a:srgbClr>
                  </a:outerShdw>
                </a:effectLst>
              </a:rPr>
              <a:t> </a:t>
            </a:r>
            <a:r>
              <a:rPr lang="en-US" spc="50" dirty="0"/>
              <a:t>You try to put yourself in another person’s place or see the world through his or her eyes </a:t>
            </a:r>
            <a:r>
              <a:rPr lang="en-US" spc="50" dirty="0" err="1"/>
              <a:t>e.g</a:t>
            </a:r>
            <a:r>
              <a:rPr lang="en-US" spc="50" dirty="0"/>
              <a:t> psychiatrists listening to their patients.</a:t>
            </a:r>
          </a:p>
          <a:p>
            <a:pPr marL="342900" lvl="1" indent="-342900">
              <a:lnSpc>
                <a:spcPct val="91000"/>
              </a:lnSpc>
              <a:buFont typeface="Arial" charset="0"/>
              <a:buChar char="•"/>
              <a:defRPr/>
            </a:pPr>
            <a:endParaRPr lang="en-US" sz="2800" u="sng" spc="50" dirty="0"/>
          </a:p>
          <a:p>
            <a:pPr marL="342900" lvl="1" indent="-342900">
              <a:lnSpc>
                <a:spcPct val="91000"/>
              </a:lnSpc>
              <a:buFont typeface="Arial" charset="0"/>
              <a:buChar char="•"/>
              <a:defRPr/>
            </a:pPr>
            <a:endParaRPr lang="en-US" sz="2800" spc="50" dirty="0"/>
          </a:p>
        </p:txBody>
      </p:sp>
      <p:pic>
        <p:nvPicPr>
          <p:cNvPr id="3" name="Picture 5">
            <a:extLst>
              <a:ext uri="{FF2B5EF4-FFF2-40B4-BE49-F238E27FC236}">
                <a16:creationId xmlns:a16="http://schemas.microsoft.com/office/drawing/2014/main" id="{7946218C-9C06-5145-A224-392D19C9F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032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D1931F-1EB6-8470-4F1B-A0CF152F01A5}"/>
              </a:ext>
            </a:extLst>
          </p:cNvPr>
          <p:cNvSpPr txBox="1"/>
          <p:nvPr/>
        </p:nvSpPr>
        <p:spPr>
          <a:xfrm>
            <a:off x="945931" y="1198174"/>
            <a:ext cx="8194127" cy="4405373"/>
          </a:xfrm>
          <a:prstGeom prst="rect">
            <a:avLst/>
          </a:prstGeom>
          <a:noFill/>
        </p:spPr>
        <p:txBody>
          <a:bodyPr wrap="square">
            <a:spAutoFit/>
          </a:bodyPr>
          <a:lstStyle/>
          <a:p>
            <a:pPr marL="342900" lvl="1" indent="-342900">
              <a:lnSpc>
                <a:spcPct val="91000"/>
              </a:lnSpc>
              <a:buFont typeface="Arial" charset="0"/>
              <a:buChar char="•"/>
              <a:defRPr/>
            </a:pPr>
            <a:r>
              <a:rPr lang="en-US" sz="2800" u="sng" spc="50" dirty="0"/>
              <a:t>Comprehensive</a:t>
            </a:r>
            <a:r>
              <a:rPr lang="en-US" sz="2800" spc="50" dirty="0"/>
              <a:t> –listening to comprehend ideas and information in order to achieve a specific purpose or goal e.g., listen to lecture and Listening to announcements.</a:t>
            </a:r>
          </a:p>
          <a:p>
            <a:pPr marL="342900" lvl="1" indent="-342900">
              <a:lnSpc>
                <a:spcPct val="91000"/>
              </a:lnSpc>
              <a:buFont typeface="Arial" charset="0"/>
              <a:buChar char="•"/>
              <a:defRPr/>
            </a:pPr>
            <a:r>
              <a:rPr lang="en-US" sz="2800" spc="50" dirty="0"/>
              <a:t>Critical Listening: Listening to understand, analyze, and evaluate messages so you can accept or reject a point of view, make a decision, or take action </a:t>
            </a:r>
          </a:p>
          <a:p>
            <a:pPr marL="342900" lvl="1" indent="-342900">
              <a:lnSpc>
                <a:spcPct val="91000"/>
              </a:lnSpc>
              <a:buFont typeface="Arial" charset="0"/>
              <a:buChar char="•"/>
              <a:defRPr/>
            </a:pPr>
            <a:r>
              <a:rPr lang="en-US" sz="2800" spc="50" dirty="0"/>
              <a:t>when the purpose is to accept or reject the message or evaluate it critically. </a:t>
            </a:r>
            <a:r>
              <a:rPr lang="en-US" sz="2800" spc="50" dirty="0" err="1"/>
              <a:t>e.g</a:t>
            </a:r>
            <a:r>
              <a:rPr lang="en-US" sz="2800" spc="50" dirty="0"/>
              <a:t> listening to salesperson before making purchase or listening to politicians .</a:t>
            </a:r>
          </a:p>
        </p:txBody>
      </p:sp>
      <p:pic>
        <p:nvPicPr>
          <p:cNvPr id="4" name="Picture 5">
            <a:extLst>
              <a:ext uri="{FF2B5EF4-FFF2-40B4-BE49-F238E27FC236}">
                <a16:creationId xmlns:a16="http://schemas.microsoft.com/office/drawing/2014/main" id="{DCCEE1CC-7DD6-7DBE-B544-5FE7D3B3A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115888"/>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804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2">
            <a:extLst>
              <a:ext uri="{FF2B5EF4-FFF2-40B4-BE49-F238E27FC236}">
                <a16:creationId xmlns:a16="http://schemas.microsoft.com/office/drawing/2014/main" id="{5205E2E9-EA6E-DFC9-039B-D2FFF1E587F4}"/>
              </a:ext>
            </a:extLst>
          </p:cNvPr>
          <p:cNvSpPr>
            <a:spLocks noGrp="1"/>
          </p:cNvSpPr>
          <p:nvPr>
            <p:ph type="subTitle" idx="1"/>
          </p:nvPr>
        </p:nvSpPr>
        <p:spPr>
          <a:xfrm>
            <a:off x="2524125" y="5194300"/>
            <a:ext cx="7499350" cy="1568450"/>
          </a:xfrm>
        </p:spPr>
        <p:txBody>
          <a:bodyPr rtlCol="0">
            <a:normAutofit fontScale="85000" lnSpcReduction="20000"/>
          </a:bodyPr>
          <a:lstStyle/>
          <a:p>
            <a:pPr eaLnBrk="1" fontAlgn="auto" hangingPunct="1">
              <a:lnSpc>
                <a:spcPct val="100000"/>
              </a:lnSpc>
              <a:spcAft>
                <a:spcPts val="0"/>
              </a:spcAft>
              <a:defRPr/>
            </a:pPr>
            <a:r>
              <a:rPr lang="en-IN" altLang="en-US" u="sng" dirty="0"/>
              <a:t>By:</a:t>
            </a:r>
            <a:br>
              <a:rPr lang="en-IN" altLang="en-US" u="sng" dirty="0"/>
            </a:br>
            <a:r>
              <a:rPr lang="en-IN" altLang="en-US" u="sng" dirty="0" err="1"/>
              <a:t>Dr.</a:t>
            </a:r>
            <a:r>
              <a:rPr lang="en-IN" altLang="en-US" u="sng" dirty="0"/>
              <a:t> Seema Verma</a:t>
            </a:r>
            <a:br>
              <a:rPr lang="en-IN" altLang="en-US" dirty="0"/>
            </a:br>
            <a:r>
              <a:rPr lang="en-IN" altLang="en-US" dirty="0"/>
              <a:t>(Assistant Professor)</a:t>
            </a:r>
            <a:br>
              <a:rPr lang="en-IN" altLang="en-US" dirty="0"/>
            </a:br>
            <a:r>
              <a:rPr lang="en-IN" altLang="en-US" dirty="0"/>
              <a:t>Department of Applied Sciences &amp; Humanities</a:t>
            </a:r>
          </a:p>
          <a:p>
            <a:pPr eaLnBrk="1" fontAlgn="auto" hangingPunct="1">
              <a:lnSpc>
                <a:spcPct val="100000"/>
              </a:lnSpc>
              <a:spcAft>
                <a:spcPts val="0"/>
              </a:spcAft>
              <a:defRPr/>
            </a:pPr>
            <a:r>
              <a:rPr lang="en-IN" altLang="en-US" dirty="0">
                <a:cs typeface="Arial" panose="020B0604020202020204" pitchFamily="34" charset="0"/>
              </a:rPr>
              <a:t>ABES Engineering College, Ghaziabad</a:t>
            </a:r>
            <a:endParaRPr lang="en-US" altLang="en-US" dirty="0">
              <a:cs typeface="Arial" panose="020B0604020202020204" pitchFamily="34" charset="0"/>
            </a:endParaRPr>
          </a:p>
        </p:txBody>
      </p:sp>
      <p:sp>
        <p:nvSpPr>
          <p:cNvPr id="4" name="Subtitle 2">
            <a:extLst>
              <a:ext uri="{FF2B5EF4-FFF2-40B4-BE49-F238E27FC236}">
                <a16:creationId xmlns:a16="http://schemas.microsoft.com/office/drawing/2014/main" id="{B32BE3D9-CA6A-1495-35F8-1E00BA04CB5D}"/>
              </a:ext>
            </a:extLst>
          </p:cNvPr>
          <p:cNvSpPr txBox="1">
            <a:spLocks/>
          </p:cNvSpPr>
          <p:nvPr/>
        </p:nvSpPr>
        <p:spPr>
          <a:xfrm>
            <a:off x="2109788" y="2613025"/>
            <a:ext cx="8524875" cy="1304925"/>
          </a:xfrm>
          <a:prstGeom prst="rect">
            <a:avLst/>
          </a:prstGeom>
        </p:spPr>
        <p:txBody>
          <a:bodyPr/>
          <a:lstStyle/>
          <a:p>
            <a:pPr algn="ctr">
              <a:spcBef>
                <a:spcPts val="450"/>
              </a:spcBef>
              <a:buClr>
                <a:schemeClr val="accent1"/>
              </a:buClr>
              <a:buSzPct val="70000"/>
              <a:defRPr/>
            </a:pPr>
            <a:r>
              <a:rPr lang="en-US" sz="5400" dirty="0">
                <a:solidFill>
                  <a:srgbClr val="FF0000"/>
                </a:solidFill>
              </a:rPr>
              <a:t>HOW TO IMPROVE LISTENING SKILLS</a:t>
            </a:r>
            <a:endParaRPr lang="en-US" sz="5400" dirty="0">
              <a:solidFill>
                <a:srgbClr val="FF0000"/>
              </a:solidFill>
              <a:latin typeface="+mn-lt"/>
            </a:endParaRPr>
          </a:p>
          <a:p>
            <a:pPr algn="ctr">
              <a:spcBef>
                <a:spcPts val="450"/>
              </a:spcBef>
              <a:buClr>
                <a:schemeClr val="accent1"/>
              </a:buClr>
              <a:buSzPct val="70000"/>
              <a:defRPr/>
            </a:pPr>
            <a:r>
              <a:rPr lang="en-US" sz="5400" dirty="0">
                <a:solidFill>
                  <a:srgbClr val="FF0000"/>
                </a:solidFill>
                <a:latin typeface="+mn-lt"/>
              </a:rPr>
              <a:t> </a:t>
            </a:r>
          </a:p>
          <a:p>
            <a:pPr algn="ctr">
              <a:spcBef>
                <a:spcPts val="450"/>
              </a:spcBef>
              <a:buClr>
                <a:schemeClr val="accent1"/>
              </a:buClr>
              <a:buSzPct val="70000"/>
              <a:defRPr/>
            </a:pPr>
            <a:endParaRPr lang="en-US" sz="4050" dirty="0">
              <a:solidFill>
                <a:srgbClr val="FF0000"/>
              </a:solidFill>
              <a:latin typeface="+mn-lt"/>
            </a:endParaRPr>
          </a:p>
        </p:txBody>
      </p:sp>
      <p:pic>
        <p:nvPicPr>
          <p:cNvPr id="5124" name="Picture 4">
            <a:extLst>
              <a:ext uri="{FF2B5EF4-FFF2-40B4-BE49-F238E27FC236}">
                <a16:creationId xmlns:a16="http://schemas.microsoft.com/office/drawing/2014/main" id="{99A9BAC5-1174-7C2D-F15A-2BF73F643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25" y="266700"/>
            <a:ext cx="384175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51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3296-DA01-4BBD-9C37-830CA8936753}"/>
              </a:ext>
            </a:extLst>
          </p:cNvPr>
          <p:cNvSpPr>
            <a:spLocks noGrp="1"/>
          </p:cNvSpPr>
          <p:nvPr>
            <p:ph type="title"/>
          </p:nvPr>
        </p:nvSpPr>
        <p:spPr>
          <a:xfrm>
            <a:off x="5300811" y="317500"/>
            <a:ext cx="5927576" cy="1701800"/>
          </a:xfrm>
        </p:spPr>
        <p:txBody>
          <a:bodyPr>
            <a:normAutofit/>
          </a:bodyPr>
          <a:lstStyle/>
          <a:p>
            <a:r>
              <a:rPr lang="en-US" altLang="en-US" sz="5600" b="1" dirty="0"/>
              <a:t>The 10 Principles of Listening</a:t>
            </a:r>
            <a:endParaRPr lang="en-IN" sz="5600" dirty="0"/>
          </a:p>
        </p:txBody>
      </p:sp>
      <p:sp>
        <p:nvSpPr>
          <p:cNvPr id="3" name="Content Placeholder 2">
            <a:extLst>
              <a:ext uri="{FF2B5EF4-FFF2-40B4-BE49-F238E27FC236}">
                <a16:creationId xmlns:a16="http://schemas.microsoft.com/office/drawing/2014/main" id="{838A1BB7-54D7-47FB-9C95-659367B8708C}"/>
              </a:ext>
            </a:extLst>
          </p:cNvPr>
          <p:cNvSpPr>
            <a:spLocks noGrp="1"/>
          </p:cNvSpPr>
          <p:nvPr>
            <p:ph idx="1"/>
          </p:nvPr>
        </p:nvSpPr>
        <p:spPr>
          <a:xfrm>
            <a:off x="5300810" y="2587625"/>
            <a:ext cx="5927577" cy="3594100"/>
          </a:xfrm>
        </p:spPr>
        <p:txBody>
          <a:bodyPr anchor="t">
            <a:normAutofit fontScale="92500" lnSpcReduction="20000"/>
          </a:bodyPr>
          <a:lstStyle/>
          <a:p>
            <a:pPr marL="0" indent="0">
              <a:lnSpc>
                <a:spcPct val="91000"/>
              </a:lnSpc>
              <a:buNone/>
            </a:pPr>
            <a:r>
              <a:rPr lang="en-US" altLang="en-US" sz="1800" b="1" dirty="0"/>
              <a:t>1. Stop Talking</a:t>
            </a:r>
          </a:p>
          <a:p>
            <a:pPr marL="0" indent="0">
              <a:lnSpc>
                <a:spcPct val="91000"/>
              </a:lnSpc>
              <a:buNone/>
            </a:pPr>
            <a:r>
              <a:rPr lang="en-US" altLang="en-US" sz="1800" dirty="0"/>
              <a:t>“</a:t>
            </a:r>
            <a:r>
              <a:rPr lang="en-US" altLang="en-US" sz="1800" i="1" dirty="0"/>
              <a:t>If we were supposed to talk more than we listen, we would have two tongues and one ear.</a:t>
            </a:r>
            <a:r>
              <a:rPr lang="en-US" altLang="en-US" sz="1800" dirty="0"/>
              <a:t>” -Mark Twain.</a:t>
            </a:r>
          </a:p>
          <a:p>
            <a:pPr marL="0" indent="0">
              <a:lnSpc>
                <a:spcPct val="91000"/>
              </a:lnSpc>
              <a:buNone/>
            </a:pPr>
            <a:r>
              <a:rPr lang="en-US" altLang="en-US" sz="1800" dirty="0"/>
              <a:t>Don't talk, listen. When somebody else is talking listen to what they are saying, do not interrupt, talk over them or finish their sentences for them. Stop, just listen. When the other person has finished talking you may need to clarify to ensure you have received their message accurately</a:t>
            </a:r>
          </a:p>
          <a:p>
            <a:pPr marL="0" indent="0">
              <a:buNone/>
            </a:pPr>
            <a:r>
              <a:rPr lang="en-US" altLang="en-US" sz="1800" b="1" dirty="0"/>
              <a:t>2. Prepare Yourself to Listen</a:t>
            </a:r>
          </a:p>
          <a:p>
            <a:pPr marL="0" indent="0">
              <a:buNone/>
            </a:pPr>
            <a:r>
              <a:rPr lang="en-US" altLang="en-US" sz="1800" dirty="0"/>
              <a:t>Relax. Focus on the speaker. Put other things out of mind. The human mind is easily distracted by other thoughts – what’s for lunch, what time do I need to leave to catch my train, is it going to rain – try to put other thoughts out of mind and concentrate on the messages that are being Communicated</a:t>
            </a:r>
          </a:p>
          <a:p>
            <a:pPr marL="0" indent="0">
              <a:lnSpc>
                <a:spcPct val="91000"/>
              </a:lnSpc>
              <a:buNone/>
            </a:pPr>
            <a:endParaRPr lang="en-US" altLang="en-US" sz="1800" dirty="0"/>
          </a:p>
          <a:p>
            <a:pPr>
              <a:lnSpc>
                <a:spcPct val="91000"/>
              </a:lnSpc>
            </a:pPr>
            <a:endParaRPr lang="en-IN" sz="1800" dirty="0"/>
          </a:p>
        </p:txBody>
      </p:sp>
      <p:pic>
        <p:nvPicPr>
          <p:cNvPr id="5" name="Picture 4" descr="Empty speech bubbles">
            <a:extLst>
              <a:ext uri="{FF2B5EF4-FFF2-40B4-BE49-F238E27FC236}">
                <a16:creationId xmlns:a16="http://schemas.microsoft.com/office/drawing/2014/main" id="{3D144A0B-F6E9-4D14-99A0-0B4835B828A5}"/>
              </a:ext>
            </a:extLst>
          </p:cNvPr>
          <p:cNvPicPr>
            <a:picLocks noChangeAspect="1"/>
          </p:cNvPicPr>
          <p:nvPr/>
        </p:nvPicPr>
        <p:blipFill rotWithShape="1">
          <a:blip r:embed="rId2"/>
          <a:srcRect l="31582" r="23087" b="-1"/>
          <a:stretch/>
        </p:blipFill>
        <p:spPr>
          <a:xfrm>
            <a:off x="20" y="10"/>
            <a:ext cx="4657324" cy="6857990"/>
          </a:xfrm>
          <a:prstGeom prst="rect">
            <a:avLst/>
          </a:prstGeom>
        </p:spPr>
      </p:pic>
      <p:pic>
        <p:nvPicPr>
          <p:cNvPr id="4" name="Picture 5">
            <a:extLst>
              <a:ext uri="{FF2B5EF4-FFF2-40B4-BE49-F238E27FC236}">
                <a16:creationId xmlns:a16="http://schemas.microsoft.com/office/drawing/2014/main" id="{ED4E9092-E34B-A27B-7622-66599BFB4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79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F431-2464-4250-9324-78CCBB6A4FF4}"/>
              </a:ext>
            </a:extLst>
          </p:cNvPr>
          <p:cNvSpPr>
            <a:spLocks noGrp="1"/>
          </p:cNvSpPr>
          <p:nvPr>
            <p:ph type="title"/>
          </p:nvPr>
        </p:nvSpPr>
        <p:spPr/>
        <p:txBody>
          <a:bodyPr>
            <a:normAutofit/>
          </a:bodyPr>
          <a:lstStyle/>
          <a:p>
            <a:r>
              <a:rPr lang="en-US" altLang="en-US" sz="6600" b="1" dirty="0"/>
              <a:t>The 10 Principles of Listening</a:t>
            </a:r>
            <a:endParaRPr lang="en-IN" dirty="0"/>
          </a:p>
        </p:txBody>
      </p:sp>
      <p:sp>
        <p:nvSpPr>
          <p:cNvPr id="3" name="Content Placeholder 2">
            <a:extLst>
              <a:ext uri="{FF2B5EF4-FFF2-40B4-BE49-F238E27FC236}">
                <a16:creationId xmlns:a16="http://schemas.microsoft.com/office/drawing/2014/main" id="{46980534-D063-4974-AF80-267E8AFAC89D}"/>
              </a:ext>
            </a:extLst>
          </p:cNvPr>
          <p:cNvSpPr>
            <a:spLocks noGrp="1"/>
          </p:cNvSpPr>
          <p:nvPr>
            <p:ph idx="1"/>
          </p:nvPr>
        </p:nvSpPr>
        <p:spPr/>
        <p:txBody>
          <a:bodyPr>
            <a:normAutofit lnSpcReduction="10000"/>
          </a:bodyPr>
          <a:lstStyle/>
          <a:p>
            <a:pPr marL="0" indent="0">
              <a:buNone/>
            </a:pPr>
            <a:r>
              <a:rPr lang="en-US" altLang="en-US" sz="2800" b="1" dirty="0"/>
              <a:t>3. Put the Speaker at Ease : </a:t>
            </a:r>
            <a:r>
              <a:rPr lang="en-US" altLang="en-US" sz="2800" dirty="0"/>
              <a:t>Help the speaker to feel free to speak. Remember their needs and concerns. Nod or use other gestures or words to encourage them to continue. Maintain eye contact but don’t stare – show you are listening and understanding what is being said.</a:t>
            </a:r>
          </a:p>
          <a:p>
            <a:pPr marL="0" indent="0">
              <a:buNone/>
            </a:pPr>
            <a:r>
              <a:rPr lang="en-US" altLang="en-US" sz="2800" b="1" dirty="0"/>
              <a:t>4. Remove Distractions :</a:t>
            </a:r>
            <a:r>
              <a:rPr lang="en-US" altLang="en-US" sz="2800" dirty="0"/>
              <a:t>Focus on what is being said: don’t doodle, shuffle papers, look out the window, and pick your fingernails or similar. Avoid unnecessary interruptions. These </a:t>
            </a:r>
            <a:r>
              <a:rPr lang="en-US" altLang="en-US" sz="2800" dirty="0" err="1"/>
              <a:t>behaviours</a:t>
            </a:r>
            <a:r>
              <a:rPr lang="en-US" altLang="en-US" sz="2800" dirty="0"/>
              <a:t> disrupt the listening process and send messages to the speaker that you are bored or distracted.</a:t>
            </a:r>
          </a:p>
          <a:p>
            <a:pPr marL="0" indent="0">
              <a:buNone/>
            </a:pPr>
            <a:endParaRPr lang="en-US" altLang="en-US" sz="2800" dirty="0"/>
          </a:p>
          <a:p>
            <a:pPr marL="0" indent="0">
              <a:buNone/>
            </a:pPr>
            <a:endParaRPr lang="en-US" altLang="en-US" sz="2800" dirty="0"/>
          </a:p>
          <a:p>
            <a:pPr marL="0" indent="0">
              <a:buNone/>
            </a:pPr>
            <a:endParaRPr lang="en-US" altLang="en-US" sz="2800" dirty="0"/>
          </a:p>
          <a:p>
            <a:endParaRPr lang="en-IN" dirty="0"/>
          </a:p>
        </p:txBody>
      </p:sp>
      <p:pic>
        <p:nvPicPr>
          <p:cNvPr id="4" name="Picture 5">
            <a:extLst>
              <a:ext uri="{FF2B5EF4-FFF2-40B4-BE49-F238E27FC236}">
                <a16:creationId xmlns:a16="http://schemas.microsoft.com/office/drawing/2014/main" id="{A42D292C-0FA2-F3DF-654F-8784262D3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8031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92B4-5828-4BC6-9F74-2F0ED6325967}"/>
              </a:ext>
            </a:extLst>
          </p:cNvPr>
          <p:cNvSpPr>
            <a:spLocks noGrp="1"/>
          </p:cNvSpPr>
          <p:nvPr>
            <p:ph type="title"/>
          </p:nvPr>
        </p:nvSpPr>
        <p:spPr/>
        <p:txBody>
          <a:bodyPr>
            <a:normAutofit/>
          </a:bodyPr>
          <a:lstStyle/>
          <a:p>
            <a:r>
              <a:rPr lang="en-US" altLang="en-US" sz="6600" b="1" dirty="0"/>
              <a:t>The 10 Principles of Listening</a:t>
            </a:r>
            <a:endParaRPr lang="en-IN" dirty="0"/>
          </a:p>
        </p:txBody>
      </p:sp>
      <p:sp>
        <p:nvSpPr>
          <p:cNvPr id="3" name="Content Placeholder 2">
            <a:extLst>
              <a:ext uri="{FF2B5EF4-FFF2-40B4-BE49-F238E27FC236}">
                <a16:creationId xmlns:a16="http://schemas.microsoft.com/office/drawing/2014/main" id="{A9B2DD9B-4F47-4409-950E-D76589E73CD3}"/>
              </a:ext>
            </a:extLst>
          </p:cNvPr>
          <p:cNvSpPr>
            <a:spLocks noGrp="1"/>
          </p:cNvSpPr>
          <p:nvPr>
            <p:ph idx="1"/>
          </p:nvPr>
        </p:nvSpPr>
        <p:spPr/>
        <p:txBody>
          <a:bodyPr>
            <a:normAutofit lnSpcReduction="10000"/>
          </a:bodyPr>
          <a:lstStyle/>
          <a:p>
            <a:pPr marL="0" indent="0">
              <a:buNone/>
            </a:pPr>
            <a:r>
              <a:rPr lang="en-US" altLang="en-US" sz="2800" b="1" dirty="0"/>
              <a:t>5. </a:t>
            </a:r>
            <a:r>
              <a:rPr lang="en-US" altLang="en-US" sz="2800" b="1" dirty="0" err="1"/>
              <a:t>Empathise</a:t>
            </a:r>
            <a:r>
              <a:rPr lang="en-US" altLang="en-US" sz="2800" b="1" dirty="0"/>
              <a:t> : </a:t>
            </a:r>
            <a:r>
              <a:rPr lang="en-US" altLang="en-US" sz="2800" dirty="0"/>
              <a:t>Try to understand the other person’s point of view. Look at issues from their perspective. Let go of preconceived ideas. By having an open mind we can more fully </a:t>
            </a:r>
            <a:r>
              <a:rPr lang="en-US" altLang="en-US" sz="2800" dirty="0" err="1"/>
              <a:t>empathise</a:t>
            </a:r>
            <a:r>
              <a:rPr lang="en-US" altLang="en-US" sz="2800" dirty="0"/>
              <a:t> with the speaker. If the speaker says something that you disagree with then wait and construct an argument to counter what is said but keep an open mind to the views and opinions of others.</a:t>
            </a:r>
          </a:p>
          <a:p>
            <a:pPr marL="0" indent="0">
              <a:buNone/>
            </a:pPr>
            <a:r>
              <a:rPr lang="en-US" altLang="en-US" sz="2800" b="1" dirty="0"/>
              <a:t>6. Be Patient : </a:t>
            </a:r>
            <a:r>
              <a:rPr lang="en-US" altLang="en-US" sz="2800" dirty="0"/>
              <a:t>A pause, even a long pause, does not necessarily mean that the speaker has finished. Be patient and let the speaker continue in their own time, sometimes it takes time to formulate what to say and how to say it. Never interrupt or finish a sentence for someone.</a:t>
            </a:r>
          </a:p>
          <a:p>
            <a:pPr marL="0" indent="0">
              <a:buNone/>
            </a:pPr>
            <a:endParaRPr lang="en-US" altLang="en-US" sz="2800" dirty="0"/>
          </a:p>
          <a:p>
            <a:pPr marL="0" indent="0">
              <a:buNone/>
            </a:pPr>
            <a:endParaRPr lang="en-US" altLang="en-US" sz="2800" dirty="0"/>
          </a:p>
          <a:p>
            <a:endParaRPr lang="en-IN" dirty="0"/>
          </a:p>
        </p:txBody>
      </p:sp>
      <p:pic>
        <p:nvPicPr>
          <p:cNvPr id="4" name="Picture 5">
            <a:extLst>
              <a:ext uri="{FF2B5EF4-FFF2-40B4-BE49-F238E27FC236}">
                <a16:creationId xmlns:a16="http://schemas.microsoft.com/office/drawing/2014/main" id="{E8991A52-70E1-68E4-C96C-DFE23F1B0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351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5C73-38B2-41A6-BB04-E08AEB060C33}"/>
              </a:ext>
            </a:extLst>
          </p:cNvPr>
          <p:cNvSpPr>
            <a:spLocks noGrp="1"/>
          </p:cNvSpPr>
          <p:nvPr>
            <p:ph type="title"/>
          </p:nvPr>
        </p:nvSpPr>
        <p:spPr/>
        <p:txBody>
          <a:bodyPr>
            <a:normAutofit/>
          </a:bodyPr>
          <a:lstStyle/>
          <a:p>
            <a:r>
              <a:rPr lang="en-US" altLang="en-US" sz="6600" b="1" dirty="0"/>
              <a:t>The 10 Principles of Listening</a:t>
            </a:r>
            <a:endParaRPr lang="en-IN" dirty="0"/>
          </a:p>
        </p:txBody>
      </p:sp>
      <p:sp>
        <p:nvSpPr>
          <p:cNvPr id="3" name="Content Placeholder 2">
            <a:extLst>
              <a:ext uri="{FF2B5EF4-FFF2-40B4-BE49-F238E27FC236}">
                <a16:creationId xmlns:a16="http://schemas.microsoft.com/office/drawing/2014/main" id="{945F4E42-50C0-4E2C-AA8F-726F74C84E3B}"/>
              </a:ext>
            </a:extLst>
          </p:cNvPr>
          <p:cNvSpPr>
            <a:spLocks noGrp="1"/>
          </p:cNvSpPr>
          <p:nvPr>
            <p:ph idx="1"/>
          </p:nvPr>
        </p:nvSpPr>
        <p:spPr/>
        <p:txBody>
          <a:bodyPr>
            <a:normAutofit fontScale="92500" lnSpcReduction="20000"/>
          </a:bodyPr>
          <a:lstStyle/>
          <a:p>
            <a:pPr marL="0" indent="0">
              <a:buNone/>
            </a:pPr>
            <a:r>
              <a:rPr lang="en-US" altLang="en-US" sz="2800" b="1" dirty="0"/>
              <a:t>7. Avoid Personal Prejudice:  </a:t>
            </a:r>
            <a:r>
              <a:rPr lang="en-US" altLang="en-US" sz="2800" dirty="0"/>
              <a:t>Try to be impartial. Don't become irritated and don't let the person’s habits or mannerisms distract you from what they are really saying. Everybody has a different way of speaking – some people are for example more nervous or shy than others, some have regional accents or make excessive arm movements, some people like to pace whilst talking - others like to sit still. Focus on what is being said and try to ignore styles of delivery.</a:t>
            </a:r>
          </a:p>
          <a:p>
            <a:pPr marL="0" indent="0">
              <a:buNone/>
            </a:pPr>
            <a:r>
              <a:rPr lang="en-US" altLang="en-US" sz="2800" b="1" dirty="0"/>
              <a:t>8. Listen to the Tone :</a:t>
            </a:r>
            <a:r>
              <a:rPr lang="en-US" altLang="en-US" sz="2800" dirty="0"/>
              <a:t>Volume and tone both add to what someone is saying. A good speaker will use both volume and tone to their advantage to keep an audience attentive; everybody will use pitch, tone and volume of voice in certain situations – let these help you to understand the emphasis of what is being said</a:t>
            </a:r>
          </a:p>
          <a:p>
            <a:endParaRPr lang="en-IN" dirty="0"/>
          </a:p>
        </p:txBody>
      </p:sp>
      <p:pic>
        <p:nvPicPr>
          <p:cNvPr id="4" name="Picture 5">
            <a:extLst>
              <a:ext uri="{FF2B5EF4-FFF2-40B4-BE49-F238E27FC236}">
                <a16:creationId xmlns:a16="http://schemas.microsoft.com/office/drawing/2014/main" id="{07F196C5-16AC-2FD0-D06E-8FA860394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9862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08FF-C9CD-47E3-AD6F-7213F7DDF717}"/>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7200"/>
              <a:t>Communication</a:t>
            </a:r>
          </a:p>
        </p:txBody>
      </p:sp>
      <p:pic>
        <p:nvPicPr>
          <p:cNvPr id="6" name="Picture 5">
            <a:extLst>
              <a:ext uri="{FF2B5EF4-FFF2-40B4-BE49-F238E27FC236}">
                <a16:creationId xmlns:a16="http://schemas.microsoft.com/office/drawing/2014/main" id="{AF1EDB30-75AA-45B7-A0C9-790EDC1AA0FE}"/>
              </a:ext>
            </a:extLst>
          </p:cNvPr>
          <p:cNvPicPr>
            <a:picLocks noChangeAspect="1"/>
          </p:cNvPicPr>
          <p:nvPr/>
        </p:nvPicPr>
        <p:blipFill>
          <a:blip r:embed="rId2"/>
          <a:stretch>
            <a:fillRect/>
          </a:stretch>
        </p:blipFill>
        <p:spPr>
          <a:xfrm>
            <a:off x="1220771" y="639575"/>
            <a:ext cx="4326542" cy="3082663"/>
          </a:xfrm>
          <a:prstGeom prst="rect">
            <a:avLst/>
          </a:prstGeom>
        </p:spPr>
      </p:pic>
      <p:pic>
        <p:nvPicPr>
          <p:cNvPr id="5" name="Picture 4">
            <a:extLst>
              <a:ext uri="{FF2B5EF4-FFF2-40B4-BE49-F238E27FC236}">
                <a16:creationId xmlns:a16="http://schemas.microsoft.com/office/drawing/2014/main" id="{08155114-FDC0-40A0-B29E-0BD430CCDF67}"/>
              </a:ext>
            </a:extLst>
          </p:cNvPr>
          <p:cNvPicPr>
            <a:picLocks noChangeAspect="1"/>
          </p:cNvPicPr>
          <p:nvPr/>
        </p:nvPicPr>
        <p:blipFill>
          <a:blip r:embed="rId3"/>
          <a:stretch>
            <a:fillRect/>
          </a:stretch>
        </p:blipFill>
        <p:spPr>
          <a:xfrm>
            <a:off x="6338316" y="699121"/>
            <a:ext cx="4939284" cy="2963571"/>
          </a:xfrm>
          <a:prstGeom prst="rect">
            <a:avLst/>
          </a:prstGeom>
        </p:spPr>
      </p:pic>
      <p:pic>
        <p:nvPicPr>
          <p:cNvPr id="3" name="Picture 5">
            <a:extLst>
              <a:ext uri="{FF2B5EF4-FFF2-40B4-BE49-F238E27FC236}">
                <a16:creationId xmlns:a16="http://schemas.microsoft.com/office/drawing/2014/main" id="{23EACD88-F4EF-339E-EE5C-4360F658F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662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CDB7-EF2B-4A1A-858B-FC84881A889A}"/>
              </a:ext>
            </a:extLst>
          </p:cNvPr>
          <p:cNvSpPr>
            <a:spLocks noGrp="1"/>
          </p:cNvSpPr>
          <p:nvPr>
            <p:ph type="title"/>
          </p:nvPr>
        </p:nvSpPr>
        <p:spPr/>
        <p:txBody>
          <a:bodyPr>
            <a:normAutofit/>
          </a:bodyPr>
          <a:lstStyle/>
          <a:p>
            <a:r>
              <a:rPr lang="en-US" altLang="en-US" sz="6600" b="1" dirty="0"/>
              <a:t>The 10 Principles of Listening</a:t>
            </a:r>
            <a:endParaRPr lang="en-IN" dirty="0"/>
          </a:p>
        </p:txBody>
      </p:sp>
      <p:sp>
        <p:nvSpPr>
          <p:cNvPr id="3" name="Content Placeholder 2">
            <a:extLst>
              <a:ext uri="{FF2B5EF4-FFF2-40B4-BE49-F238E27FC236}">
                <a16:creationId xmlns:a16="http://schemas.microsoft.com/office/drawing/2014/main" id="{72C32645-48C8-472A-8B6B-883C3D3D3E65}"/>
              </a:ext>
            </a:extLst>
          </p:cNvPr>
          <p:cNvSpPr>
            <a:spLocks noGrp="1"/>
          </p:cNvSpPr>
          <p:nvPr>
            <p:ph idx="1"/>
          </p:nvPr>
        </p:nvSpPr>
        <p:spPr/>
        <p:txBody>
          <a:bodyPr>
            <a:normAutofit fontScale="92500" lnSpcReduction="10000"/>
          </a:bodyPr>
          <a:lstStyle/>
          <a:p>
            <a:pPr marL="0" indent="0">
              <a:buNone/>
            </a:pPr>
            <a:r>
              <a:rPr lang="en-US" altLang="en-US" sz="2800" b="1" dirty="0"/>
              <a:t>9. Listen for Ideas – Not Just Words :</a:t>
            </a:r>
            <a:r>
              <a:rPr lang="en-US" altLang="en-US" sz="2800" dirty="0"/>
              <a:t>You need to get the whole picture, not just isolated bits and pieces. Maybe one of the most difficult aspects of listening is the ability to link together pieces of information to reveal the ideas of others. With proper concentration, letting go of distractions, and focus this becomes easier.</a:t>
            </a:r>
          </a:p>
          <a:p>
            <a:pPr marL="0" indent="0">
              <a:buNone/>
            </a:pPr>
            <a:r>
              <a:rPr lang="en-US" altLang="en-US" sz="2800" b="1" dirty="0"/>
              <a:t>10. Wait and Watch for Non-Verbal Communication :</a:t>
            </a:r>
            <a:r>
              <a:rPr lang="en-US" altLang="en-US" sz="2800" dirty="0"/>
              <a:t>Gestures, facial expressions, and eye-movements can all be important. We don’t just listen with our ears but also with our eyes – watch and pick up the additional information being transmitted via non-verbal communication. Do not jump to conclusions about what you see and hear. You should always seek clarification to ensure that your understanding is correct.</a:t>
            </a:r>
          </a:p>
          <a:p>
            <a:pPr marL="0" indent="0">
              <a:buNone/>
            </a:pPr>
            <a:endParaRPr lang="en-US" altLang="en-US" sz="2800" dirty="0"/>
          </a:p>
          <a:p>
            <a:endParaRPr lang="en-IN" dirty="0"/>
          </a:p>
        </p:txBody>
      </p:sp>
      <p:pic>
        <p:nvPicPr>
          <p:cNvPr id="4" name="Picture 5">
            <a:extLst>
              <a:ext uri="{FF2B5EF4-FFF2-40B4-BE49-F238E27FC236}">
                <a16:creationId xmlns:a16="http://schemas.microsoft.com/office/drawing/2014/main" id="{08248040-ED19-5E6B-5322-60880965B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53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A72AD522-7233-4A70-903B-F84468239AD9}"/>
              </a:ext>
            </a:extLst>
          </p:cNvPr>
          <p:cNvSpPr txBox="1">
            <a:spLocks/>
          </p:cNvSpPr>
          <p:nvPr/>
        </p:nvSpPr>
        <p:spPr>
          <a:xfrm>
            <a:off x="838200" y="761999"/>
            <a:ext cx="10515600" cy="1256581"/>
          </a:xfrm>
          <a:prstGeom prst="rect">
            <a:avLst/>
          </a:prstGeom>
        </p:spPr>
        <p:txBody>
          <a:bodyPr rtlCol="0">
            <a:normAutofit fontScale="77500" lnSpcReduction="2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a:defRPr/>
            </a:pPr>
            <a:r>
              <a:rPr lang="en-US" dirty="0">
                <a:solidFill>
                  <a:srgbClr val="00B0F0"/>
                </a:solidFill>
              </a:rPr>
              <a:t>Difference between hearing and  LISTENING</a:t>
            </a:r>
            <a:endParaRPr lang="en-US" sz="2700" dirty="0">
              <a:solidFill>
                <a:srgbClr val="00B0F0"/>
              </a:solidFill>
            </a:endParaRPr>
          </a:p>
        </p:txBody>
      </p:sp>
      <p:sp>
        <p:nvSpPr>
          <p:cNvPr id="5" name="Content Placeholder 9">
            <a:extLst>
              <a:ext uri="{FF2B5EF4-FFF2-40B4-BE49-F238E27FC236}">
                <a16:creationId xmlns:a16="http://schemas.microsoft.com/office/drawing/2014/main" id="{87D08217-201E-40F4-80E8-28DD8D0BCD3C}"/>
              </a:ext>
            </a:extLst>
          </p:cNvPr>
          <p:cNvSpPr txBox="1">
            <a:spLocks/>
          </p:cNvSpPr>
          <p:nvPr/>
        </p:nvSpPr>
        <p:spPr>
          <a:xfrm>
            <a:off x="1261242" y="1880558"/>
            <a:ext cx="4758560" cy="4215442"/>
          </a:xfrm>
          <a:prstGeom prst="rect">
            <a:avLst/>
          </a:prstGeom>
        </p:spPr>
        <p:txBody>
          <a:bodyPr rtlCol="0">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defRPr/>
            </a:pPr>
            <a:r>
              <a:rPr lang="en-US" dirty="0"/>
              <a:t>                 HEARING</a:t>
            </a:r>
          </a:p>
          <a:p>
            <a:pPr marL="457200" indent="-457200">
              <a:spcAft>
                <a:spcPts val="0"/>
              </a:spcAft>
              <a:defRPr/>
            </a:pPr>
            <a:r>
              <a:rPr lang="en-US" sz="2400" dirty="0"/>
              <a:t>Hearing only refers to your ears picking up noise.</a:t>
            </a:r>
          </a:p>
          <a:p>
            <a:pPr marL="457200" indent="-457200">
              <a:spcAft>
                <a:spcPts val="0"/>
              </a:spcAft>
              <a:defRPr/>
            </a:pPr>
            <a:r>
              <a:rPr lang="en-US" sz="2400" dirty="0"/>
              <a:t>	</a:t>
            </a:r>
          </a:p>
          <a:p>
            <a:pPr marL="457200" indent="-457200">
              <a:spcAft>
                <a:spcPts val="0"/>
              </a:spcAft>
              <a:defRPr/>
            </a:pPr>
            <a:endParaRPr lang="en-US" sz="2400" dirty="0"/>
          </a:p>
          <a:p>
            <a:pPr marL="457200" indent="-457200">
              <a:spcAft>
                <a:spcPts val="0"/>
              </a:spcAft>
              <a:defRPr/>
            </a:pPr>
            <a:r>
              <a:rPr lang="en-US" sz="2400" dirty="0"/>
              <a:t>Hearing is a passive occurrence that requires no effort.</a:t>
            </a:r>
          </a:p>
          <a:p>
            <a:pPr marL="457200" indent="-457200">
              <a:spcAft>
                <a:spcPts val="0"/>
              </a:spcAft>
              <a:defRPr/>
            </a:pPr>
            <a:r>
              <a:rPr lang="en-US" sz="2400" dirty="0"/>
              <a:t> Hearing is a physical ability.</a:t>
            </a:r>
          </a:p>
          <a:p>
            <a:pPr marL="457200" indent="-457200">
              <a:spcAft>
                <a:spcPts val="0"/>
              </a:spcAft>
              <a:defRPr/>
            </a:pPr>
            <a:r>
              <a:rPr lang="en-US" sz="2400" dirty="0"/>
              <a:t>	</a:t>
            </a:r>
          </a:p>
          <a:p>
            <a:pPr marL="457200" indent="-457200">
              <a:spcAft>
                <a:spcPts val="0"/>
              </a:spcAft>
              <a:defRPr/>
            </a:pPr>
            <a:endParaRPr lang="en-US" sz="2400" dirty="0"/>
          </a:p>
          <a:p>
            <a:pPr marL="457200" indent="-457200">
              <a:spcAft>
                <a:spcPts val="0"/>
              </a:spcAft>
              <a:defRPr/>
            </a:pPr>
            <a:r>
              <a:rPr lang="en-US" sz="2400" dirty="0"/>
              <a:t>	</a:t>
            </a:r>
            <a:endParaRPr lang="en-US" sz="2400" dirty="0">
              <a:solidFill>
                <a:schemeClr val="tx1">
                  <a:lumMod val="50000"/>
                  <a:lumOff val="50000"/>
                </a:schemeClr>
              </a:solidFill>
            </a:endParaRPr>
          </a:p>
          <a:p>
            <a:pPr marL="457200" indent="-457200">
              <a:spcAft>
                <a:spcPts val="0"/>
              </a:spcAft>
              <a:defRPr/>
            </a:pPr>
            <a:r>
              <a:rPr lang="en-US" sz="2400" dirty="0">
                <a:solidFill>
                  <a:srgbClr val="00B0F0"/>
                </a:solidFill>
              </a:rPr>
              <a:t>   	</a:t>
            </a:r>
          </a:p>
          <a:p>
            <a:pPr marL="457200" indent="-457200">
              <a:spcAft>
                <a:spcPts val="0"/>
              </a:spcAft>
              <a:defRPr/>
            </a:pPr>
            <a:endParaRPr lang="en-US" sz="2400" dirty="0">
              <a:solidFill>
                <a:srgbClr val="00B0F0"/>
              </a:solidFill>
            </a:endParaRPr>
          </a:p>
          <a:p>
            <a:pPr marL="457200" indent="-457200">
              <a:spcAft>
                <a:spcPts val="0"/>
              </a:spcAft>
              <a:defRPr/>
            </a:pPr>
            <a:endParaRPr lang="en-US" sz="2400" dirty="0"/>
          </a:p>
          <a:p>
            <a:pPr marL="457200" indent="-457200">
              <a:spcAft>
                <a:spcPts val="0"/>
              </a:spcAft>
              <a:defRPr/>
            </a:pPr>
            <a:r>
              <a:rPr lang="en-US" sz="2400" dirty="0"/>
              <a:t>	</a:t>
            </a:r>
            <a:endParaRPr lang="en-US" sz="2400" dirty="0">
              <a:solidFill>
                <a:srgbClr val="00B0F0"/>
              </a:solidFill>
            </a:endParaRPr>
          </a:p>
        </p:txBody>
      </p:sp>
      <p:sp>
        <p:nvSpPr>
          <p:cNvPr id="6" name="Content Placeholder 10">
            <a:extLst>
              <a:ext uri="{FF2B5EF4-FFF2-40B4-BE49-F238E27FC236}">
                <a16:creationId xmlns:a16="http://schemas.microsoft.com/office/drawing/2014/main" id="{0B0F3442-5660-41C9-84F0-DE8E5F6F83B8}"/>
              </a:ext>
            </a:extLst>
          </p:cNvPr>
          <p:cNvSpPr txBox="1">
            <a:spLocks/>
          </p:cNvSpPr>
          <p:nvPr/>
        </p:nvSpPr>
        <p:spPr>
          <a:xfrm>
            <a:off x="6172200" y="1690688"/>
            <a:ext cx="4343400" cy="4710112"/>
          </a:xfrm>
          <a:prstGeom prst="rect">
            <a:avLst/>
          </a:prstGeom>
        </p:spPr>
        <p:txBody>
          <a:bodyPr rtlCol="0">
            <a:normAutofit fontScale="25000" lnSpcReduction="2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defRPr/>
            </a:pPr>
            <a:r>
              <a:rPr lang="en-US" dirty="0"/>
              <a:t>	</a:t>
            </a:r>
            <a:r>
              <a:rPr lang="en-US" sz="9600" dirty="0"/>
              <a:t> </a:t>
            </a:r>
          </a:p>
          <a:p>
            <a:pPr lvl="3">
              <a:spcAft>
                <a:spcPts val="0"/>
              </a:spcAft>
              <a:buFont typeface="Wingdings" panose="05000000000000000000" pitchFamily="2" charset="2"/>
              <a:buNone/>
              <a:defRPr/>
            </a:pPr>
            <a:r>
              <a:rPr lang="en-US" sz="8600" b="1" dirty="0"/>
              <a:t>LISTENING</a:t>
            </a:r>
            <a:r>
              <a:rPr lang="en-US" sz="8600" dirty="0"/>
              <a:t>     </a:t>
            </a:r>
          </a:p>
          <a:p>
            <a:pPr lvl="2">
              <a:spcAft>
                <a:spcPts val="0"/>
              </a:spcAft>
              <a:defRPr/>
            </a:pPr>
            <a:endParaRPr lang="en-US" sz="3600" dirty="0">
              <a:latin typeface="+mj-lt"/>
            </a:endParaRPr>
          </a:p>
          <a:p>
            <a:pPr>
              <a:spcAft>
                <a:spcPts val="0"/>
              </a:spcAft>
              <a:defRPr/>
            </a:pPr>
            <a:r>
              <a:rPr lang="en-US" sz="9600" dirty="0"/>
              <a:t>Listening  means to interpret the noise, understanding it and provide an adequate response  to it.</a:t>
            </a:r>
          </a:p>
          <a:p>
            <a:pPr>
              <a:spcAft>
                <a:spcPts val="0"/>
              </a:spcAft>
              <a:defRPr/>
            </a:pPr>
            <a:endParaRPr lang="en-US" sz="9600" dirty="0"/>
          </a:p>
          <a:p>
            <a:pPr>
              <a:spcAft>
                <a:spcPts val="0"/>
              </a:spcAft>
              <a:defRPr/>
            </a:pPr>
            <a:r>
              <a:rPr lang="en-US" sz="9600" dirty="0"/>
              <a:t>Listening  is a conscious choice that demands your attention and concentration</a:t>
            </a:r>
            <a:r>
              <a:rPr lang="en-US" sz="2500" dirty="0"/>
              <a:t>.</a:t>
            </a:r>
            <a:endParaRPr lang="en-US" sz="9600" dirty="0"/>
          </a:p>
          <a:p>
            <a:pPr>
              <a:spcAft>
                <a:spcPts val="0"/>
              </a:spcAft>
              <a:defRPr/>
            </a:pPr>
            <a:endParaRPr lang="en-US" sz="9600" dirty="0"/>
          </a:p>
          <a:p>
            <a:pPr>
              <a:spcAft>
                <a:spcPts val="0"/>
              </a:spcAft>
              <a:defRPr/>
            </a:pPr>
            <a:r>
              <a:rPr lang="en-US" sz="9600" dirty="0"/>
              <a:t>Listening is a skill that can be learned.</a:t>
            </a:r>
          </a:p>
          <a:p>
            <a:pPr>
              <a:spcAft>
                <a:spcPts val="0"/>
              </a:spcAft>
              <a:defRPr/>
            </a:pPr>
            <a:endParaRPr lang="en-US" sz="9600" dirty="0"/>
          </a:p>
          <a:p>
            <a:pPr>
              <a:spcAft>
                <a:spcPts val="0"/>
              </a:spcAft>
              <a:defRPr/>
            </a:pPr>
            <a:r>
              <a:rPr lang="en-US" sz="9600" dirty="0"/>
              <a:t>	</a:t>
            </a:r>
          </a:p>
        </p:txBody>
      </p:sp>
      <p:pic>
        <p:nvPicPr>
          <p:cNvPr id="2" name="Picture 5">
            <a:extLst>
              <a:ext uri="{FF2B5EF4-FFF2-40B4-BE49-F238E27FC236}">
                <a16:creationId xmlns:a16="http://schemas.microsoft.com/office/drawing/2014/main" id="{D2FA19F3-1CAB-1567-DA19-DBD969E9A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399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E703B413-BC6A-4D6B-8B3E-D80903258059}"/>
              </a:ext>
            </a:extLst>
          </p:cNvPr>
          <p:cNvSpPr txBox="1">
            <a:spLocks/>
          </p:cNvSpPr>
          <p:nvPr/>
        </p:nvSpPr>
        <p:spPr>
          <a:xfrm>
            <a:off x="838200" y="1825625"/>
            <a:ext cx="5181600" cy="4351338"/>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Hearing is considered to be a biological phenomenon.</a:t>
            </a:r>
          </a:p>
          <a:p>
            <a:r>
              <a:rPr lang="en-US" altLang="en-US"/>
              <a:t>In hearing, after the brain receives the nerve impulses it may or may not sends feedback.</a:t>
            </a:r>
          </a:p>
        </p:txBody>
      </p:sp>
      <p:sp>
        <p:nvSpPr>
          <p:cNvPr id="3" name="Content Placeholder 5">
            <a:extLst>
              <a:ext uri="{FF2B5EF4-FFF2-40B4-BE49-F238E27FC236}">
                <a16:creationId xmlns:a16="http://schemas.microsoft.com/office/drawing/2014/main" id="{0BC2671D-CBFB-4131-93D0-D1B825910EC7}"/>
              </a:ext>
            </a:extLst>
          </p:cNvPr>
          <p:cNvSpPr txBox="1">
            <a:spLocks/>
          </p:cNvSpPr>
          <p:nvPr/>
        </p:nvSpPr>
        <p:spPr>
          <a:xfrm>
            <a:off x="6172200" y="1825625"/>
            <a:ext cx="5181600" cy="4351338"/>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Listening is biological as well as psychological process.</a:t>
            </a:r>
          </a:p>
          <a:p>
            <a:r>
              <a:rPr lang="en-US" altLang="en-US"/>
              <a:t>In listening , after the brain receives the nerve impulses and deciphers it ,it then sends feedback.</a:t>
            </a:r>
          </a:p>
        </p:txBody>
      </p:sp>
      <p:pic>
        <p:nvPicPr>
          <p:cNvPr id="4" name="Picture 5">
            <a:extLst>
              <a:ext uri="{FF2B5EF4-FFF2-40B4-BE49-F238E27FC236}">
                <a16:creationId xmlns:a16="http://schemas.microsoft.com/office/drawing/2014/main" id="{5746C5A3-E103-F558-FB3F-967D7BEC0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995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AEB69D9-847E-4FD8-A818-B4EF460393DE}"/>
              </a:ext>
            </a:extLst>
          </p:cNvPr>
          <p:cNvGraphicFramePr>
            <a:graphicFrameLocks noGrp="1"/>
          </p:cNvGraphicFramePr>
          <p:nvPr>
            <p:extLst>
              <p:ext uri="{D42A27DB-BD31-4B8C-83A1-F6EECF244321}">
                <p14:modId xmlns:p14="http://schemas.microsoft.com/office/powerpoint/2010/main" val="2377794052"/>
              </p:ext>
            </p:extLst>
          </p:nvPr>
        </p:nvGraphicFramePr>
        <p:xfrm>
          <a:off x="190500" y="200025"/>
          <a:ext cx="11582401" cy="6467473"/>
        </p:xfrm>
        <a:graphic>
          <a:graphicData uri="http://schemas.openxmlformats.org/drawingml/2006/table">
            <a:tbl>
              <a:tblPr firstRow="1" firstCol="1" bandRow="1">
                <a:tableStyleId>{5C22544A-7EE6-4342-B048-85BDC9FD1C3A}</a:tableStyleId>
              </a:tblPr>
              <a:tblGrid>
                <a:gridCol w="1935409">
                  <a:extLst>
                    <a:ext uri="{9D8B030D-6E8A-4147-A177-3AD203B41FA5}">
                      <a16:colId xmlns:a16="http://schemas.microsoft.com/office/drawing/2014/main" val="2277623216"/>
                    </a:ext>
                  </a:extLst>
                </a:gridCol>
                <a:gridCol w="4507939">
                  <a:extLst>
                    <a:ext uri="{9D8B030D-6E8A-4147-A177-3AD203B41FA5}">
                      <a16:colId xmlns:a16="http://schemas.microsoft.com/office/drawing/2014/main" val="2445826604"/>
                    </a:ext>
                  </a:extLst>
                </a:gridCol>
                <a:gridCol w="5139053">
                  <a:extLst>
                    <a:ext uri="{9D8B030D-6E8A-4147-A177-3AD203B41FA5}">
                      <a16:colId xmlns:a16="http://schemas.microsoft.com/office/drawing/2014/main" val="2455021876"/>
                    </a:ext>
                  </a:extLst>
                </a:gridCol>
              </a:tblGrid>
              <a:tr h="677555">
                <a:tc>
                  <a:txBody>
                    <a:bodyPr/>
                    <a:lstStyle/>
                    <a:p>
                      <a:pPr>
                        <a:lnSpc>
                          <a:spcPct val="115000"/>
                        </a:lnSpc>
                        <a:spcAft>
                          <a:spcPts val="1000"/>
                        </a:spcAft>
                      </a:pPr>
                      <a:r>
                        <a:rPr lang="en-US" sz="1100">
                          <a:effectLst/>
                        </a:rPr>
                        <a:t>Basis of Distinction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Active Listening</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Passive Listening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260485998"/>
                  </a:ext>
                </a:extLst>
              </a:tr>
              <a:tr h="1026566">
                <a:tc>
                  <a:txBody>
                    <a:bodyPr/>
                    <a:lstStyle/>
                    <a:p>
                      <a:pPr>
                        <a:lnSpc>
                          <a:spcPct val="115000"/>
                        </a:lnSpc>
                        <a:spcAft>
                          <a:spcPts val="1000"/>
                        </a:spcAft>
                      </a:pPr>
                      <a:r>
                        <a:rPr lang="en-US" sz="1100">
                          <a:effectLst/>
                        </a:rPr>
                        <a:t>Definition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Active listening means mindful and actively hearing and attempting to comprehend the meaning of the speakers.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Passive listening means showing like listening to the speaker but not making an attempt to comprehend the meanings.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106180569"/>
                  </a:ext>
                </a:extLst>
              </a:tr>
              <a:tr h="1026566">
                <a:tc>
                  <a:txBody>
                    <a:bodyPr/>
                    <a:lstStyle/>
                    <a:p>
                      <a:pPr>
                        <a:lnSpc>
                          <a:spcPct val="115000"/>
                        </a:lnSpc>
                        <a:spcAft>
                          <a:spcPts val="1000"/>
                        </a:spcAft>
                      </a:pPr>
                      <a:r>
                        <a:rPr lang="en-US" sz="1100">
                          <a:effectLst/>
                        </a:rPr>
                        <a:t>Connectivity Level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Listener connects with the world and actively participates with the goal of problem-solving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Listener disconnects himself from the outsiders and has minimal interaction with others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550103964"/>
                  </a:ext>
                </a:extLst>
              </a:tr>
              <a:tr h="677555">
                <a:tc>
                  <a:txBody>
                    <a:bodyPr/>
                    <a:lstStyle/>
                    <a:p>
                      <a:pPr>
                        <a:lnSpc>
                          <a:spcPct val="115000"/>
                        </a:lnSpc>
                        <a:spcAft>
                          <a:spcPts val="1000"/>
                        </a:spcAft>
                      </a:pPr>
                      <a:r>
                        <a:rPr lang="en-US" sz="1100">
                          <a:effectLst/>
                        </a:rPr>
                        <a:t>Self-Responsibility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Take responsibility for their own learning and growth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Avoids responsibility for learning and problem-solving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75049686"/>
                  </a:ext>
                </a:extLst>
              </a:tr>
              <a:tr h="1026566">
                <a:tc>
                  <a:txBody>
                    <a:bodyPr/>
                    <a:lstStyle/>
                    <a:p>
                      <a:pPr>
                        <a:lnSpc>
                          <a:spcPct val="115000"/>
                        </a:lnSpc>
                        <a:spcAft>
                          <a:spcPts val="1000"/>
                        </a:spcAft>
                      </a:pPr>
                      <a:r>
                        <a:rPr lang="en-US" sz="1100">
                          <a:effectLst/>
                        </a:rPr>
                        <a:t>Mental Approach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Sharp mind, alert to explore, reflect on the information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Accepts and retain information as-is with no intention to question or challenge the idea for improvement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99775227"/>
                  </a:ext>
                </a:extLst>
              </a:tr>
              <a:tr h="677555">
                <a:tc>
                  <a:txBody>
                    <a:bodyPr/>
                    <a:lstStyle/>
                    <a:p>
                      <a:pPr>
                        <a:lnSpc>
                          <a:spcPct val="115000"/>
                        </a:lnSpc>
                        <a:spcAft>
                          <a:spcPts val="1000"/>
                        </a:spcAft>
                      </a:pPr>
                      <a:r>
                        <a:rPr lang="en-US" sz="1100">
                          <a:effectLst/>
                        </a:rPr>
                        <a:t>Self-Motivation Level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Strong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Weak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06044892"/>
                  </a:ext>
                </a:extLst>
              </a:tr>
              <a:tr h="677555">
                <a:tc>
                  <a:txBody>
                    <a:bodyPr/>
                    <a:lstStyle/>
                    <a:p>
                      <a:pPr>
                        <a:lnSpc>
                          <a:spcPct val="115000"/>
                        </a:lnSpc>
                        <a:spcAft>
                          <a:spcPts val="1000"/>
                        </a:spcAft>
                      </a:pPr>
                      <a:r>
                        <a:rPr lang="en-US" sz="1100">
                          <a:effectLst/>
                        </a:rPr>
                        <a:t>Engagement Level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High</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a:effectLst/>
                        </a:rPr>
                        <a:t>Low</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57342036"/>
                  </a:ext>
                </a:extLst>
              </a:tr>
              <a:tr h="677555">
                <a:tc>
                  <a:txBody>
                    <a:bodyPr/>
                    <a:lstStyle/>
                    <a:p>
                      <a:pPr>
                        <a:lnSpc>
                          <a:spcPct val="115000"/>
                        </a:lnSpc>
                        <a:spcAft>
                          <a:spcPts val="1000"/>
                        </a:spcAft>
                      </a:pPr>
                      <a:r>
                        <a:rPr lang="en-US" sz="1100">
                          <a:effectLst/>
                        </a:rPr>
                        <a:t>Will-Power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Strong-willed, interested in new ideas, open-minded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a:lnSpc>
                          <a:spcPct val="115000"/>
                        </a:lnSpc>
                        <a:spcAft>
                          <a:spcPts val="1000"/>
                        </a:spcAft>
                      </a:pPr>
                      <a:r>
                        <a:rPr lang="en-US" sz="1100" dirty="0">
                          <a:effectLst/>
                        </a:rPr>
                        <a:t>Narrow-minded, low or no will power, unreceptive to new ideas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876749628"/>
                  </a:ext>
                </a:extLst>
              </a:tr>
            </a:tbl>
          </a:graphicData>
        </a:graphic>
      </p:graphicFrame>
    </p:spTree>
    <p:extLst>
      <p:ext uri="{BB962C8B-B14F-4D97-AF65-F5344CB8AC3E}">
        <p14:creationId xmlns:p14="http://schemas.microsoft.com/office/powerpoint/2010/main" val="2606880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BBC1-6CC1-5822-332A-CF43D8B6B689}"/>
              </a:ext>
            </a:extLst>
          </p:cNvPr>
          <p:cNvSpPr>
            <a:spLocks noGrp="1"/>
          </p:cNvSpPr>
          <p:nvPr>
            <p:ph type="title"/>
          </p:nvPr>
        </p:nvSpPr>
        <p:spPr>
          <a:xfrm>
            <a:off x="960120" y="317814"/>
            <a:ext cx="10268712" cy="1038020"/>
          </a:xfrm>
        </p:spPr>
        <p:txBody>
          <a:bodyPr/>
          <a:lstStyle/>
          <a:p>
            <a:r>
              <a:rPr lang="en-IN" dirty="0"/>
              <a:t>Traits of a good listener</a:t>
            </a:r>
          </a:p>
        </p:txBody>
      </p:sp>
      <p:sp>
        <p:nvSpPr>
          <p:cNvPr id="4" name="TextBox 3">
            <a:extLst>
              <a:ext uri="{FF2B5EF4-FFF2-40B4-BE49-F238E27FC236}">
                <a16:creationId xmlns:a16="http://schemas.microsoft.com/office/drawing/2014/main" id="{91B1ECC1-B92C-A479-FF51-145EE2F78756}"/>
              </a:ext>
            </a:extLst>
          </p:cNvPr>
          <p:cNvSpPr txBox="1"/>
          <p:nvPr/>
        </p:nvSpPr>
        <p:spPr>
          <a:xfrm>
            <a:off x="756745" y="2238702"/>
            <a:ext cx="10625958" cy="6586418"/>
          </a:xfrm>
          <a:prstGeom prst="rect">
            <a:avLst/>
          </a:prstGeom>
          <a:noFill/>
        </p:spPr>
        <p:txBody>
          <a:bodyPr wrap="square">
            <a:spAutoFit/>
          </a:bodyPr>
          <a:lstStyle/>
          <a:p>
            <a:pPr algn="ctr"/>
            <a:r>
              <a:rPr lang="en-US" sz="2000" b="1" i="0" dirty="0">
                <a:solidFill>
                  <a:srgbClr val="262626"/>
                </a:solidFill>
                <a:effectLst/>
                <a:latin typeface="Roboto" panose="02000000000000000000" pitchFamily="2" charset="0"/>
              </a:rPr>
              <a:t>Ten Traits of a Good Listener</a:t>
            </a:r>
          </a:p>
          <a:p>
            <a:r>
              <a:rPr lang="en-US" sz="2000" b="1" dirty="0">
                <a:solidFill>
                  <a:srgbClr val="262626"/>
                </a:solidFill>
                <a:latin typeface="Roboto" panose="02000000000000000000" pitchFamily="2" charset="0"/>
              </a:rPr>
              <a:t>They-</a:t>
            </a:r>
          </a:p>
          <a:p>
            <a:endParaRPr lang="en-US" sz="2000" dirty="0">
              <a:solidFill>
                <a:srgbClr val="262626"/>
              </a:solidFill>
              <a:latin typeface="Roboto" panose="02000000000000000000" pitchFamily="2" charset="0"/>
            </a:endParaRPr>
          </a:p>
          <a:p>
            <a:r>
              <a:rPr lang="en-US" sz="2000" i="0" dirty="0">
                <a:solidFill>
                  <a:srgbClr val="262626"/>
                </a:solidFill>
                <a:effectLst/>
                <a:latin typeface="Roboto" panose="02000000000000000000" pitchFamily="2" charset="0"/>
              </a:rPr>
              <a:t>Hear you out – free of judgment.</a:t>
            </a:r>
          </a:p>
          <a:p>
            <a:r>
              <a:rPr lang="en-US" sz="2000" dirty="0">
                <a:solidFill>
                  <a:srgbClr val="262626"/>
                </a:solidFill>
                <a:latin typeface="Roboto" panose="02000000000000000000" pitchFamily="2" charset="0"/>
              </a:rPr>
              <a:t>S</a:t>
            </a:r>
            <a:r>
              <a:rPr lang="en-US" sz="2000" i="0" dirty="0">
                <a:solidFill>
                  <a:srgbClr val="262626"/>
                </a:solidFill>
                <a:effectLst/>
                <a:latin typeface="Roboto" panose="02000000000000000000" pitchFamily="2" charset="0"/>
              </a:rPr>
              <a:t>ee both sides of the story.</a:t>
            </a:r>
          </a:p>
          <a:p>
            <a:r>
              <a:rPr lang="en-US" sz="2000" i="0" dirty="0">
                <a:solidFill>
                  <a:srgbClr val="262626"/>
                </a:solidFill>
                <a:effectLst/>
                <a:latin typeface="Roboto" panose="02000000000000000000" pitchFamily="2" charset="0"/>
              </a:rPr>
              <a:t>Know when to step in.</a:t>
            </a:r>
          </a:p>
          <a:p>
            <a:r>
              <a:rPr lang="en-US" sz="2000" dirty="0">
                <a:solidFill>
                  <a:srgbClr val="262626"/>
                </a:solidFill>
                <a:latin typeface="Roboto" panose="02000000000000000000" pitchFamily="2" charset="0"/>
              </a:rPr>
              <a:t>P</a:t>
            </a:r>
            <a:r>
              <a:rPr lang="en-US" sz="2000" i="0" dirty="0">
                <a:solidFill>
                  <a:srgbClr val="262626"/>
                </a:solidFill>
                <a:effectLst/>
                <a:latin typeface="Roboto" panose="02000000000000000000" pitchFamily="2" charset="0"/>
              </a:rPr>
              <a:t>ut themselves </a:t>
            </a:r>
            <a:r>
              <a:rPr lang="en-US" sz="2000" dirty="0">
                <a:solidFill>
                  <a:srgbClr val="262626"/>
                </a:solidFill>
                <a:latin typeface="Roboto" panose="02000000000000000000" pitchFamily="2" charset="0"/>
              </a:rPr>
              <a:t>at speaker’s</a:t>
            </a:r>
            <a:r>
              <a:rPr lang="en-US" sz="2000" i="0" dirty="0">
                <a:solidFill>
                  <a:srgbClr val="262626"/>
                </a:solidFill>
                <a:effectLst/>
                <a:latin typeface="Roboto" panose="02000000000000000000" pitchFamily="2" charset="0"/>
              </a:rPr>
              <a:t> place</a:t>
            </a:r>
          </a:p>
          <a:p>
            <a:r>
              <a:rPr lang="en-US" sz="2000" i="0" dirty="0">
                <a:solidFill>
                  <a:srgbClr val="262626"/>
                </a:solidFill>
                <a:effectLst/>
                <a:latin typeface="Roboto" panose="02000000000000000000" pitchFamily="2" charset="0"/>
              </a:rPr>
              <a:t>Follow up on their promises.</a:t>
            </a:r>
          </a:p>
          <a:p>
            <a:r>
              <a:rPr lang="en-US" sz="2000" i="0" dirty="0">
                <a:solidFill>
                  <a:srgbClr val="2D2D2D"/>
                </a:solidFill>
                <a:effectLst/>
                <a:latin typeface="Noto Sans" panose="020B0502040204020203" pitchFamily="34" charset="0"/>
              </a:rPr>
              <a:t>Give the speaker </a:t>
            </a:r>
            <a:r>
              <a:rPr lang="en-US" sz="2000" dirty="0">
                <a:solidFill>
                  <a:srgbClr val="2D2D2D"/>
                </a:solidFill>
                <a:latin typeface="Noto Sans" panose="020B0502040204020203" pitchFamily="34" charset="0"/>
              </a:rPr>
              <a:t>their </a:t>
            </a:r>
            <a:r>
              <a:rPr lang="en-US" sz="2000" i="0" dirty="0">
                <a:solidFill>
                  <a:srgbClr val="2D2D2D"/>
                </a:solidFill>
                <a:effectLst/>
                <a:latin typeface="Noto Sans" panose="020B0502040204020203" pitchFamily="34" charset="0"/>
              </a:rPr>
              <a:t>undivided attention</a:t>
            </a:r>
          </a:p>
          <a:p>
            <a:r>
              <a:rPr lang="en-IN" sz="2000" i="0" dirty="0">
                <a:solidFill>
                  <a:srgbClr val="2D2D2D"/>
                </a:solidFill>
                <a:effectLst/>
                <a:latin typeface="Noto Sans" panose="020B0502040504020204" pitchFamily="34" charset="0"/>
              </a:rPr>
              <a:t>Provide appropriate nonverbal communication</a:t>
            </a:r>
          </a:p>
          <a:p>
            <a:r>
              <a:rPr lang="en-IN" sz="2000" i="0" dirty="0">
                <a:solidFill>
                  <a:srgbClr val="2D2D2D"/>
                </a:solidFill>
                <a:effectLst/>
                <a:latin typeface="Noto Sans" panose="020B0502040504020204" pitchFamily="34" charset="0"/>
              </a:rPr>
              <a:t>Pace the conversation</a:t>
            </a:r>
          </a:p>
          <a:p>
            <a:r>
              <a:rPr lang="en-IN" sz="2000" i="0" dirty="0">
                <a:solidFill>
                  <a:srgbClr val="2D2D2D"/>
                </a:solidFill>
                <a:effectLst/>
                <a:latin typeface="Noto Sans" panose="020B0502040504020204" pitchFamily="34" charset="0"/>
              </a:rPr>
              <a:t>Recall previous information</a:t>
            </a:r>
          </a:p>
          <a:p>
            <a:endParaRPr lang="en-IN" sz="2000" i="0" dirty="0">
              <a:solidFill>
                <a:srgbClr val="2D2D2D"/>
              </a:solidFill>
              <a:effectLst/>
              <a:latin typeface="Noto Sans" panose="020B0502040504020204" pitchFamily="34" charset="0"/>
            </a:endParaRPr>
          </a:p>
          <a:p>
            <a:endParaRPr lang="en-IN" b="1" i="0" dirty="0">
              <a:solidFill>
                <a:srgbClr val="2D2D2D"/>
              </a:solidFill>
              <a:effectLst/>
              <a:latin typeface="Noto Sans" panose="020B0502040504020204" pitchFamily="34" charset="0"/>
            </a:endParaRPr>
          </a:p>
          <a:p>
            <a:endParaRPr lang="en-IN" b="1" i="0" dirty="0">
              <a:solidFill>
                <a:srgbClr val="2D2D2D"/>
              </a:solidFill>
              <a:effectLst/>
              <a:latin typeface="Noto Sans" panose="020B0502040504020204" pitchFamily="34" charset="0"/>
            </a:endParaRPr>
          </a:p>
          <a:p>
            <a:endParaRPr lang="en-IN" b="1" i="0" dirty="0">
              <a:solidFill>
                <a:srgbClr val="2D2D2D"/>
              </a:solidFill>
              <a:effectLst/>
              <a:latin typeface="Noto Sans" panose="020B0502040504020204" pitchFamily="34"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a:p>
            <a:endParaRPr lang="en-US" b="1" i="0" dirty="0">
              <a:solidFill>
                <a:srgbClr val="262626"/>
              </a:solidFill>
              <a:effectLst/>
              <a:latin typeface="Roboto" panose="02000000000000000000" pitchFamily="2" charset="0"/>
            </a:endParaRPr>
          </a:p>
        </p:txBody>
      </p:sp>
      <p:pic>
        <p:nvPicPr>
          <p:cNvPr id="5" name="Picture 4">
            <a:extLst>
              <a:ext uri="{FF2B5EF4-FFF2-40B4-BE49-F238E27FC236}">
                <a16:creationId xmlns:a16="http://schemas.microsoft.com/office/drawing/2014/main" id="{08F206CB-48D5-BD15-FC8F-476F722D83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63407" y="2807839"/>
            <a:ext cx="5155324" cy="3608727"/>
          </a:xfrm>
          <a:prstGeom prst="rect">
            <a:avLst/>
          </a:prstGeom>
          <a:noFill/>
          <a:ln>
            <a:noFill/>
          </a:ln>
        </p:spPr>
      </p:pic>
      <p:pic>
        <p:nvPicPr>
          <p:cNvPr id="6" name="Picture 5">
            <a:extLst>
              <a:ext uri="{FF2B5EF4-FFF2-40B4-BE49-F238E27FC236}">
                <a16:creationId xmlns:a16="http://schemas.microsoft.com/office/drawing/2014/main" id="{182B5988-4FCC-CE55-7889-0956A21FA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602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CB0D6-A5F2-1BE1-7021-EFD7223923AF}"/>
              </a:ext>
            </a:extLst>
          </p:cNvPr>
          <p:cNvSpPr>
            <a:spLocks noGrp="1"/>
          </p:cNvSpPr>
          <p:nvPr>
            <p:ph type="title"/>
          </p:nvPr>
        </p:nvSpPr>
        <p:spPr/>
        <p:txBody>
          <a:bodyPr>
            <a:normAutofit/>
          </a:bodyPr>
          <a:lstStyle/>
          <a:p>
            <a:r>
              <a:rPr lang="en-IN" sz="4800" dirty="0"/>
              <a:t>Effective Listening &amp; Note-Taking</a:t>
            </a:r>
          </a:p>
        </p:txBody>
      </p:sp>
      <p:sp>
        <p:nvSpPr>
          <p:cNvPr id="3" name="Content Placeholder 2">
            <a:extLst>
              <a:ext uri="{FF2B5EF4-FFF2-40B4-BE49-F238E27FC236}">
                <a16:creationId xmlns:a16="http://schemas.microsoft.com/office/drawing/2014/main" id="{C2CC6B50-F8C3-644E-4998-F68FB2045A4F}"/>
              </a:ext>
            </a:extLst>
          </p:cNvPr>
          <p:cNvSpPr>
            <a:spLocks noGrp="1"/>
          </p:cNvSpPr>
          <p:nvPr>
            <p:ph idx="1"/>
          </p:nvPr>
        </p:nvSpPr>
        <p:spPr/>
        <p:txBody>
          <a:bodyPr>
            <a:normAutofit/>
          </a:bodyPr>
          <a:lstStyle/>
          <a:p>
            <a:endParaRPr lang="en-IN" sz="1800" dirty="0">
              <a:solidFill>
                <a:srgbClr val="151515"/>
              </a:solidFill>
              <a:effectLst/>
              <a:latin typeface="Roboto" panose="02000000000000000000" pitchFamily="2" charset="0"/>
              <a:ea typeface="Times New Roman" panose="02020603050405020304" pitchFamily="18" charset="0"/>
            </a:endParaRPr>
          </a:p>
          <a:p>
            <a:r>
              <a:rPr lang="en-IN" sz="1800" dirty="0">
                <a:solidFill>
                  <a:srgbClr val="151515"/>
                </a:solidFill>
                <a:effectLst/>
                <a:latin typeface="Roboto" panose="02000000000000000000" pitchFamily="2" charset="0"/>
                <a:ea typeface="Times New Roman" panose="02020603050405020304" pitchFamily="18" charset="0"/>
              </a:rPr>
              <a:t> </a:t>
            </a:r>
            <a:r>
              <a:rPr lang="en-IN" sz="2000" dirty="0">
                <a:solidFill>
                  <a:srgbClr val="151515"/>
                </a:solidFill>
                <a:effectLst/>
                <a:latin typeface="Roboto" panose="02000000000000000000" pitchFamily="2" charset="0"/>
                <a:ea typeface="Times New Roman" panose="02020603050405020304" pitchFamily="18" charset="0"/>
              </a:rPr>
              <a:t>One way to enhance listening</a:t>
            </a:r>
          </a:p>
          <a:p>
            <a:r>
              <a:rPr lang="en-IN" sz="2000" dirty="0">
                <a:solidFill>
                  <a:srgbClr val="151515"/>
                </a:solidFill>
                <a:latin typeface="Roboto" panose="02000000000000000000" pitchFamily="2" charset="0"/>
                <a:ea typeface="Times New Roman" panose="02020603050405020304" pitchFamily="18" charset="0"/>
              </a:rPr>
              <a:t> U</a:t>
            </a:r>
            <a:r>
              <a:rPr lang="en-IN" sz="2000" dirty="0">
                <a:solidFill>
                  <a:srgbClr val="151515"/>
                </a:solidFill>
                <a:effectLst/>
                <a:latin typeface="Roboto" panose="02000000000000000000" pitchFamily="2" charset="0"/>
                <a:ea typeface="Times New Roman" panose="02020603050405020304" pitchFamily="18" charset="0"/>
              </a:rPr>
              <a:t>sing a systematic approach to the taking and reviewing of your notes </a:t>
            </a:r>
          </a:p>
          <a:p>
            <a:r>
              <a:rPr lang="en-IN" sz="2000" dirty="0">
                <a:solidFill>
                  <a:srgbClr val="151515"/>
                </a:solidFill>
                <a:effectLst/>
                <a:latin typeface="Roboto" panose="02000000000000000000" pitchFamily="2" charset="0"/>
                <a:ea typeface="Times New Roman" panose="02020603050405020304" pitchFamily="18" charset="0"/>
              </a:rPr>
              <a:t> Add immeasurably to your understanding and remembering of the content of lectures</a:t>
            </a:r>
            <a:r>
              <a:rPr lang="en-IN" dirty="0">
                <a:solidFill>
                  <a:srgbClr val="151515"/>
                </a:solidFill>
                <a:latin typeface="Roboto" panose="02000000000000000000" pitchFamily="2" charset="0"/>
                <a:ea typeface="Times New Roman" panose="02020603050405020304" pitchFamily="18" charset="0"/>
              </a:rPr>
              <a:t> </a:t>
            </a: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as a permanent record of key information </a:t>
            </a:r>
            <a:endParaRPr lang="en-IN" sz="2000" dirty="0">
              <a:solidFill>
                <a:srgbClr val="151515"/>
              </a:solidFill>
              <a:latin typeface="Roboto" panose="02000000000000000000" pitchFamily="2" charset="0"/>
              <a:ea typeface="Calibri" panose="020F0502020204030204" pitchFamily="34" charset="0"/>
              <a:cs typeface="Times New Roman" panose="02020603050405020304" pitchFamily="18" charset="0"/>
            </a:endParaRPr>
          </a:p>
          <a:p>
            <a:r>
              <a:rPr lang="en-IN" sz="2000" dirty="0">
                <a:solidFill>
                  <a:srgbClr val="333333"/>
                </a:solidFill>
                <a:effectLst/>
                <a:latin typeface="Roboto" panose="02000000000000000000" pitchFamily="2" charset="0"/>
                <a:ea typeface="Times New Roman" panose="02020603050405020304" pitchFamily="18" charset="0"/>
              </a:rPr>
              <a:t>helps you distinguish where your ideas came from and how and what you think about those ideas.</a:t>
            </a:r>
            <a:endParaRPr lang="en-IN" sz="2000" dirty="0">
              <a:effectLst/>
              <a:latin typeface="Times New Roman" panose="02020603050405020304" pitchFamily="18" charset="0"/>
              <a:ea typeface="Times New Roman" panose="02020603050405020304" pitchFamily="18" charset="0"/>
            </a:endParaRPr>
          </a:p>
          <a:p>
            <a:endParaRPr lang="en-IN" sz="2400" dirty="0">
              <a:effectLst/>
              <a:latin typeface="Times New Roman" panose="02020603050405020304" pitchFamily="18" charset="0"/>
              <a:ea typeface="Times New Roman" panose="02020603050405020304" pitchFamily="18" charset="0"/>
            </a:endParaRPr>
          </a:p>
          <a:p>
            <a:endParaRPr lang="en-IN" dirty="0"/>
          </a:p>
        </p:txBody>
      </p:sp>
      <p:pic>
        <p:nvPicPr>
          <p:cNvPr id="4" name="Picture 5">
            <a:extLst>
              <a:ext uri="{FF2B5EF4-FFF2-40B4-BE49-F238E27FC236}">
                <a16:creationId xmlns:a16="http://schemas.microsoft.com/office/drawing/2014/main" id="{863C6404-4F91-03DB-6F4E-64D3575E8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7640F-C411-6B1E-445C-8FAF81DA2F3D}"/>
              </a:ext>
            </a:extLst>
          </p:cNvPr>
          <p:cNvSpPr>
            <a:spLocks noGrp="1"/>
          </p:cNvSpPr>
          <p:nvPr>
            <p:ph type="title"/>
          </p:nvPr>
        </p:nvSpPr>
        <p:spPr/>
        <p:txBody>
          <a:bodyPr>
            <a:normAutofit/>
          </a:bodyPr>
          <a:lstStyle/>
          <a:p>
            <a:r>
              <a:rPr lang="en-IN" sz="4800" dirty="0"/>
              <a:t>Effective Listening &amp; Note-taking</a:t>
            </a:r>
          </a:p>
        </p:txBody>
      </p:sp>
      <p:pic>
        <p:nvPicPr>
          <p:cNvPr id="4" name="Content Placeholder 3" descr="An outline of what good notes should have">
            <a:extLst>
              <a:ext uri="{FF2B5EF4-FFF2-40B4-BE49-F238E27FC236}">
                <a16:creationId xmlns:a16="http://schemas.microsoft.com/office/drawing/2014/main" id="{610F6231-8BF1-3330-F1B6-FA28C7DA2B7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4042" y="2624348"/>
            <a:ext cx="10424790" cy="4430110"/>
          </a:xfrm>
          <a:prstGeom prst="rect">
            <a:avLst/>
          </a:prstGeom>
          <a:noFill/>
          <a:ln>
            <a:noFill/>
          </a:ln>
        </p:spPr>
      </p:pic>
      <p:pic>
        <p:nvPicPr>
          <p:cNvPr id="5" name="Picture 5">
            <a:extLst>
              <a:ext uri="{FF2B5EF4-FFF2-40B4-BE49-F238E27FC236}">
                <a16:creationId xmlns:a16="http://schemas.microsoft.com/office/drawing/2014/main" id="{46CCD932-F934-C5D5-282C-066614F6B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8570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9D5E-6CF5-EE0F-FA4A-AD7E9FD0FBA3}"/>
              </a:ext>
            </a:extLst>
          </p:cNvPr>
          <p:cNvSpPr>
            <a:spLocks noGrp="1"/>
          </p:cNvSpPr>
          <p:nvPr>
            <p:ph type="title"/>
          </p:nvPr>
        </p:nvSpPr>
        <p:spPr>
          <a:xfrm>
            <a:off x="1097280" y="935327"/>
            <a:ext cx="10058400" cy="1333419"/>
          </a:xfrm>
        </p:spPr>
        <p:txBody>
          <a:bodyPr>
            <a:normAutofit/>
          </a:bodyPr>
          <a:lstStyle/>
          <a:p>
            <a:r>
              <a:rPr lang="en-IN" sz="4400" b="0" dirty="0">
                <a:effectLst/>
                <a:latin typeface="Roboto" panose="02000000000000000000" pitchFamily="2" charset="0"/>
                <a:ea typeface="Times New Roman" panose="02020603050405020304" pitchFamily="18" charset="0"/>
              </a:rPr>
              <a:t>Six good reasons to take notes</a:t>
            </a:r>
            <a:br>
              <a:rPr lang="en-IN" sz="1800" b="1" dirty="0">
                <a:effectLst/>
                <a:latin typeface="Times New Roman" panose="02020603050405020304" pitchFamily="18" charset="0"/>
                <a:ea typeface="Times New Roman" panose="02020603050405020304" pitchFamily="18" charset="0"/>
              </a:rPr>
            </a:br>
            <a:endParaRPr lang="en-IN" sz="4800" dirty="0"/>
          </a:p>
        </p:txBody>
      </p:sp>
      <p:sp>
        <p:nvSpPr>
          <p:cNvPr id="4" name="TextBox 3">
            <a:extLst>
              <a:ext uri="{FF2B5EF4-FFF2-40B4-BE49-F238E27FC236}">
                <a16:creationId xmlns:a16="http://schemas.microsoft.com/office/drawing/2014/main" id="{209263E8-E689-8434-F200-B49B4B62EEDF}"/>
              </a:ext>
            </a:extLst>
          </p:cNvPr>
          <p:cNvSpPr txBox="1"/>
          <p:nvPr/>
        </p:nvSpPr>
        <p:spPr>
          <a:xfrm>
            <a:off x="740980" y="2680138"/>
            <a:ext cx="7772400" cy="3224472"/>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Notes are a useful record of key information, and the sources of that information.</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Writing notes helps you remember what you heard.</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Taking notes helps you to concentrate and listen effectively.</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Selecting what to note down increases your understanding.</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Notes create a resource for exam preparation.</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333333"/>
                </a:solidFill>
                <a:effectLst/>
                <a:latin typeface="Roboto" panose="02000000000000000000" pitchFamily="2" charset="0"/>
                <a:ea typeface="Calibri" panose="020F0502020204030204" pitchFamily="34" charset="0"/>
                <a:cs typeface="Times New Roman" panose="02020603050405020304" pitchFamily="18" charset="0"/>
              </a:rPr>
              <a:t>Notes taken in classes often contain information that can’t be found elsewhere.</a:t>
            </a:r>
            <a:endParaRPr lang="en-IN" sz="20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46DEE25-FA86-91FF-5901-0EC54F1BBA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5725" y="2680138"/>
            <a:ext cx="3280640" cy="3105807"/>
          </a:xfrm>
          <a:prstGeom prst="rect">
            <a:avLst/>
          </a:prstGeom>
          <a:noFill/>
          <a:ln>
            <a:noFill/>
          </a:ln>
        </p:spPr>
      </p:pic>
      <p:pic>
        <p:nvPicPr>
          <p:cNvPr id="6" name="Picture 5">
            <a:extLst>
              <a:ext uri="{FF2B5EF4-FFF2-40B4-BE49-F238E27FC236}">
                <a16:creationId xmlns:a16="http://schemas.microsoft.com/office/drawing/2014/main" id="{D70969D8-A35B-95AC-787C-733081B9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110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9B1D-6A78-2E52-7218-04752D8CCA47}"/>
              </a:ext>
            </a:extLst>
          </p:cNvPr>
          <p:cNvSpPr>
            <a:spLocks noGrp="1"/>
          </p:cNvSpPr>
          <p:nvPr>
            <p:ph type="title"/>
          </p:nvPr>
        </p:nvSpPr>
        <p:spPr/>
        <p:txBody>
          <a:bodyPr>
            <a:normAutofit/>
          </a:bodyPr>
          <a:lstStyle/>
          <a:p>
            <a:pPr algn="ctr"/>
            <a:r>
              <a:rPr lang="en-IN" sz="4800" dirty="0"/>
              <a:t>Before Class</a:t>
            </a:r>
          </a:p>
        </p:txBody>
      </p:sp>
      <p:sp>
        <p:nvSpPr>
          <p:cNvPr id="4" name="TextBox 3">
            <a:extLst>
              <a:ext uri="{FF2B5EF4-FFF2-40B4-BE49-F238E27FC236}">
                <a16:creationId xmlns:a16="http://schemas.microsoft.com/office/drawing/2014/main" id="{B3EB5BA2-24D0-F32A-9A30-5FBDDBDC74CF}"/>
              </a:ext>
            </a:extLst>
          </p:cNvPr>
          <p:cNvSpPr txBox="1"/>
          <p:nvPr/>
        </p:nvSpPr>
        <p:spPr>
          <a:xfrm>
            <a:off x="409903" y="2539971"/>
            <a:ext cx="6306207" cy="4345549"/>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Develop a mind-set geared toward listening.</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Test yourself over the previous lecture while waiting for the next one to begin.</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Read assigned material (SQ3R) or at least S (skim) and Q (question) to acquaint yourself with main ideas, new terms, etc. (Reduce, Recite and Reflect)</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Do what you can to improve physical and mental alertness </a:t>
            </a:r>
            <a:endParaRPr lang="en-IN" dirty="0">
              <a:solidFill>
                <a:srgbClr val="151515"/>
              </a:solidFill>
              <a:latin typeface="Roboto" panose="02000000000000000000" pitchFamily="2"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Choose notebooks that will enhance your systematic note-taking(Cornell System of Note-taking)</a:t>
            </a:r>
          </a:p>
          <a:p>
            <a:pPr marL="342900" indent="-342900">
              <a:lnSpc>
                <a:spcPct val="107000"/>
              </a:lnSpc>
              <a:spcAft>
                <a:spcPts val="800"/>
              </a:spcAft>
              <a:buSzPts val="1000"/>
              <a:buFont typeface="Symbol" panose="05050102010706020507" pitchFamily="18" charset="2"/>
              <a:buChar char=""/>
              <a:tabLst>
                <a:tab pos="457200" algn="l"/>
              </a:tabLst>
            </a:pPr>
            <a:r>
              <a:rPr lang="en-IN" dirty="0">
                <a:solidFill>
                  <a:srgbClr val="151515"/>
                </a:solidFill>
                <a:latin typeface="Roboto" panose="02000000000000000000" pitchFamily="2" charset="0"/>
                <a:ea typeface="Calibri" panose="020F0502020204030204" pitchFamily="34" charset="0"/>
                <a:cs typeface="Times New Roman" panose="02020603050405020304" pitchFamily="18" charset="0"/>
              </a:rPr>
              <a:t>Intend to listen</a:t>
            </a:r>
            <a:r>
              <a:rPr lang="en-IN" sz="18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t>
            </a:r>
            <a:endParaRPr lang="en-IN" sz="18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702246D-9662-4D89-ECC2-293B130071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2497" y="2349062"/>
            <a:ext cx="3767963" cy="4508938"/>
          </a:xfrm>
          <a:prstGeom prst="rect">
            <a:avLst/>
          </a:prstGeom>
          <a:noFill/>
          <a:ln>
            <a:noFill/>
          </a:ln>
        </p:spPr>
      </p:pic>
      <p:pic>
        <p:nvPicPr>
          <p:cNvPr id="6" name="Picture 5">
            <a:extLst>
              <a:ext uri="{FF2B5EF4-FFF2-40B4-BE49-F238E27FC236}">
                <a16:creationId xmlns:a16="http://schemas.microsoft.com/office/drawing/2014/main" id="{23761AE9-4110-5A35-7127-02F31AE60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3947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9F26-CFBF-8A74-0AB0-464345B84892}"/>
              </a:ext>
            </a:extLst>
          </p:cNvPr>
          <p:cNvSpPr>
            <a:spLocks noGrp="1"/>
          </p:cNvSpPr>
          <p:nvPr>
            <p:ph type="title"/>
          </p:nvPr>
        </p:nvSpPr>
        <p:spPr>
          <a:xfrm>
            <a:off x="960120" y="238987"/>
            <a:ext cx="10268712" cy="1700784"/>
          </a:xfrm>
        </p:spPr>
        <p:txBody>
          <a:bodyPr>
            <a:normAutofit/>
          </a:bodyPr>
          <a:lstStyle/>
          <a:p>
            <a:pPr algn="ctr"/>
            <a:r>
              <a:rPr lang="en-IN" sz="4800" dirty="0"/>
              <a:t>During Class</a:t>
            </a:r>
          </a:p>
        </p:txBody>
      </p:sp>
      <p:sp>
        <p:nvSpPr>
          <p:cNvPr id="4" name="TextBox 3">
            <a:extLst>
              <a:ext uri="{FF2B5EF4-FFF2-40B4-BE49-F238E27FC236}">
                <a16:creationId xmlns:a16="http://schemas.microsoft.com/office/drawing/2014/main" id="{102DAE03-37D6-5C5C-2CAE-4AF9FC844D96}"/>
              </a:ext>
            </a:extLst>
          </p:cNvPr>
          <p:cNvSpPr txBox="1"/>
          <p:nvPr/>
        </p:nvSpPr>
        <p:spPr>
          <a:xfrm>
            <a:off x="472965" y="2342957"/>
            <a:ext cx="7930056" cy="4418389"/>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Listen for the structure and information in the lecture. Use signal words such as: </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“Today I want to cover...”  Introduction and/or Title </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“Four points...” “Three causes...” Organizational cues </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“Next I want to discuss...” Change of topic</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“I emphasize...” “To repeat...”  Cues regarding importance </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Pay attention to the speaker for verbal (louder or higher pitched inflections) and body language cues of what’s important.</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Be consistent in your use of form, abbreviations, etc. (key your abbreviations).</a:t>
            </a: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0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7957EEC-3918-4550-7070-DBE6AB3C26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55269" y="2453319"/>
            <a:ext cx="3063765" cy="3663706"/>
          </a:xfrm>
          <a:prstGeom prst="rect">
            <a:avLst/>
          </a:prstGeom>
          <a:noFill/>
          <a:ln>
            <a:noFill/>
          </a:ln>
        </p:spPr>
      </p:pic>
      <p:pic>
        <p:nvPicPr>
          <p:cNvPr id="6" name="Picture 5">
            <a:extLst>
              <a:ext uri="{FF2B5EF4-FFF2-40B4-BE49-F238E27FC236}">
                <a16:creationId xmlns:a16="http://schemas.microsoft.com/office/drawing/2014/main" id="{087D5F87-54BD-F7AC-B418-BC1F37EB2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657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2619-C60D-4A41-A28D-64B20733F3EE}"/>
              </a:ext>
            </a:extLst>
          </p:cNvPr>
          <p:cNvSpPr>
            <a:spLocks noGrp="1"/>
          </p:cNvSpPr>
          <p:nvPr>
            <p:ph type="title"/>
          </p:nvPr>
        </p:nvSpPr>
        <p:spPr>
          <a:xfrm>
            <a:off x="960120" y="2441275"/>
            <a:ext cx="3212593" cy="2035834"/>
          </a:xfrm>
        </p:spPr>
        <p:txBody>
          <a:bodyPr>
            <a:normAutofit/>
          </a:bodyPr>
          <a:lstStyle/>
          <a:p>
            <a:r>
              <a:rPr lang="en-IN" sz="3600" b="1" dirty="0"/>
              <a:t>Components of Communication</a:t>
            </a:r>
            <a:br>
              <a:rPr lang="en-IN" sz="3100" dirty="0"/>
            </a:br>
            <a:endParaRPr lang="en-IN" sz="3100" dirty="0"/>
          </a:p>
        </p:txBody>
      </p:sp>
      <p:graphicFrame>
        <p:nvGraphicFramePr>
          <p:cNvPr id="15" name="Content Placeholder 2">
            <a:extLst>
              <a:ext uri="{FF2B5EF4-FFF2-40B4-BE49-F238E27FC236}">
                <a16:creationId xmlns:a16="http://schemas.microsoft.com/office/drawing/2014/main" id="{5F1A0941-2809-4065-8034-DC16803CD231}"/>
              </a:ext>
            </a:extLst>
          </p:cNvPr>
          <p:cNvGraphicFramePr>
            <a:graphicFrameLocks noGrp="1"/>
          </p:cNvGraphicFramePr>
          <p:nvPr>
            <p:ph idx="1"/>
            <p:extLst>
              <p:ext uri="{D42A27DB-BD31-4B8C-83A1-F6EECF244321}">
                <p14:modId xmlns:p14="http://schemas.microsoft.com/office/powerpoint/2010/main" val="1449072452"/>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5">
            <a:extLst>
              <a:ext uri="{FF2B5EF4-FFF2-40B4-BE49-F238E27FC236}">
                <a16:creationId xmlns:a16="http://schemas.microsoft.com/office/drawing/2014/main" id="{24EA580E-C22E-E420-A84C-6163942057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9212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BB01-ECBD-4512-84C7-AEC09EC376DB}"/>
              </a:ext>
            </a:extLst>
          </p:cNvPr>
          <p:cNvSpPr>
            <a:spLocks noGrp="1"/>
          </p:cNvSpPr>
          <p:nvPr>
            <p:ph type="title"/>
          </p:nvPr>
        </p:nvSpPr>
        <p:spPr/>
        <p:txBody>
          <a:bodyPr>
            <a:normAutofit/>
          </a:bodyPr>
          <a:lstStyle/>
          <a:p>
            <a:pPr algn="ctr"/>
            <a:r>
              <a:rPr lang="en-IN" sz="4800" dirty="0"/>
              <a:t>During Class</a:t>
            </a:r>
          </a:p>
        </p:txBody>
      </p:sp>
      <p:sp>
        <p:nvSpPr>
          <p:cNvPr id="4" name="TextBox 3">
            <a:extLst>
              <a:ext uri="{FF2B5EF4-FFF2-40B4-BE49-F238E27FC236}">
                <a16:creationId xmlns:a16="http://schemas.microsoft.com/office/drawing/2014/main" id="{8E6F9D71-22CB-3C30-656F-264D7C60CB17}"/>
              </a:ext>
            </a:extLst>
          </p:cNvPr>
          <p:cNvSpPr txBox="1"/>
          <p:nvPr/>
        </p:nvSpPr>
        <p:spPr>
          <a:xfrm>
            <a:off x="472966" y="2444724"/>
            <a:ext cx="6589986" cy="3861635"/>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Make a conscious effort to concentrate on what the speaker is saying</a:t>
            </a: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Label important points and organizational clues: main points, examples.</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Ask questions if you don’t understand.</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Times New Roman" panose="02020603050405020304" pitchFamily="18" charset="0"/>
              </a:rPr>
              <a:t>Instead of closing your notebook early and getting ready to leave, listen carefully to information given toward the end of class.</a:t>
            </a:r>
            <a:endParaRPr lang="en-IN" sz="2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Text, letter&#10;&#10;Description automatically generated">
            <a:extLst>
              <a:ext uri="{FF2B5EF4-FFF2-40B4-BE49-F238E27FC236}">
                <a16:creationId xmlns:a16="http://schemas.microsoft.com/office/drawing/2014/main" id="{5D54E5BA-C99F-52F1-A66B-AABE5385C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5821" y="2444724"/>
            <a:ext cx="3610302" cy="3861635"/>
          </a:xfrm>
          <a:prstGeom prst="rect">
            <a:avLst/>
          </a:prstGeom>
          <a:noFill/>
          <a:ln>
            <a:noFill/>
          </a:ln>
        </p:spPr>
      </p:pic>
      <p:pic>
        <p:nvPicPr>
          <p:cNvPr id="6" name="Picture 5">
            <a:extLst>
              <a:ext uri="{FF2B5EF4-FFF2-40B4-BE49-F238E27FC236}">
                <a16:creationId xmlns:a16="http://schemas.microsoft.com/office/drawing/2014/main" id="{54486F6E-2B19-0FB6-CB88-B73076F80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353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86B3D3-4825-0A88-ED0E-4BA59FA7B86F}"/>
              </a:ext>
            </a:extLst>
          </p:cNvPr>
          <p:cNvSpPr txBox="1"/>
          <p:nvPr/>
        </p:nvSpPr>
        <p:spPr>
          <a:xfrm>
            <a:off x="536028" y="1371601"/>
            <a:ext cx="8604030" cy="4727128"/>
          </a:xfrm>
          <a:prstGeom prst="rect">
            <a:avLst/>
          </a:prstGeom>
          <a:noFill/>
        </p:spPr>
        <p:txBody>
          <a:bodyPr wrap="square">
            <a:spAutoFit/>
          </a:bodyPr>
          <a:lstStyle/>
          <a:p>
            <a:pPr>
              <a:lnSpc>
                <a:spcPct val="107000"/>
              </a:lnSpc>
              <a:spcBef>
                <a:spcPts val="200"/>
              </a:spcBef>
            </a:pPr>
            <a:r>
              <a:rPr lang="en-IN" sz="2400" b="1" i="1" dirty="0">
                <a:solidFill>
                  <a:srgbClr val="151515"/>
                </a:solidFill>
                <a:effectLst/>
                <a:latin typeface="Roboto Condensed" panose="020B0604020202020204" pitchFamily="2" charset="0"/>
                <a:ea typeface="Times New Roman" panose="02020603050405020304" pitchFamily="18" charset="0"/>
                <a:cs typeface="Times New Roman" panose="02020603050405020304" pitchFamily="18" charset="0"/>
              </a:rPr>
              <a:t>After Class: SAME DAY AS LECTURE (Reduce, Recite, Reflect) </a:t>
            </a:r>
            <a:endParaRPr lang="en-IN"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Clear up any questions raised </a:t>
            </a:r>
            <a:r>
              <a:rPr lang="en-IN" sz="2400" dirty="0">
                <a:solidFill>
                  <a:srgbClr val="151515"/>
                </a:solidFill>
                <a:latin typeface="Roboto" panose="02000000000000000000" pitchFamily="2" charset="0"/>
                <a:ea typeface="Calibri" panose="020F0502020204030204" pitchFamily="34" charset="0"/>
                <a:cs typeface="Times New Roman" panose="02020603050405020304" pitchFamily="18" charset="0"/>
              </a:rPr>
              <a:t>in</a:t>
            </a: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 the lecture by asking either the teacher or classmates.</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Fill in missing points or misunderstood terms from text or other sources.</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Edit your notes, labelling main points, adding recall clues and questions to be answered. Key points in the notes can be highlighted with different colours of ink.</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Make note of your ideas and reflections, keeping them separate from those of the speaker.</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291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BB01-ECBD-4512-84C7-AEC09EC376DB}"/>
              </a:ext>
            </a:extLst>
          </p:cNvPr>
          <p:cNvSpPr>
            <a:spLocks noGrp="1"/>
          </p:cNvSpPr>
          <p:nvPr>
            <p:ph type="title"/>
          </p:nvPr>
        </p:nvSpPr>
        <p:spPr/>
        <p:txBody>
          <a:bodyPr>
            <a:normAutofit/>
          </a:bodyPr>
          <a:lstStyle/>
          <a:p>
            <a:pPr algn="ctr"/>
            <a:r>
              <a:rPr lang="en-IN" dirty="0"/>
              <a:t>After The Class</a:t>
            </a:r>
            <a:endParaRPr lang="en-IN" sz="4800" dirty="0"/>
          </a:p>
        </p:txBody>
      </p:sp>
      <p:pic>
        <p:nvPicPr>
          <p:cNvPr id="5" name="Picture 4" descr="Text, letter&#10;&#10;Description automatically generated">
            <a:extLst>
              <a:ext uri="{FF2B5EF4-FFF2-40B4-BE49-F238E27FC236}">
                <a16:creationId xmlns:a16="http://schemas.microsoft.com/office/drawing/2014/main" id="{5D54E5BA-C99F-52F1-A66B-AABE5385C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5821" y="2444724"/>
            <a:ext cx="3610302" cy="3861635"/>
          </a:xfrm>
          <a:prstGeom prst="rect">
            <a:avLst/>
          </a:prstGeom>
          <a:noFill/>
          <a:ln>
            <a:noFill/>
          </a:ln>
        </p:spPr>
      </p:pic>
      <p:pic>
        <p:nvPicPr>
          <p:cNvPr id="6" name="Picture 5">
            <a:extLst>
              <a:ext uri="{FF2B5EF4-FFF2-40B4-BE49-F238E27FC236}">
                <a16:creationId xmlns:a16="http://schemas.microsoft.com/office/drawing/2014/main" id="{54486F6E-2B19-0FB6-CB88-B73076F80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EB13C14-F92E-3D7A-F792-3D7866E1086D}"/>
              </a:ext>
            </a:extLst>
          </p:cNvPr>
          <p:cNvSpPr txBox="1"/>
          <p:nvPr/>
        </p:nvSpPr>
        <p:spPr>
          <a:xfrm>
            <a:off x="961697" y="1870705"/>
            <a:ext cx="6558455" cy="408297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 checklist for editing your notes:</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Did you state the main topic of the lecture?</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Are all words intelligible?</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Are symbols and abbreviations keyed?</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Is the structure clear? If not, you may need to rewrite.</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Did you write cue words in the left margin for self-testing?</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Did you miss any points? You may need to compare notes with a classmate. </a:t>
            </a: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1363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BB01-ECBD-4512-84C7-AEC09EC376DB}"/>
              </a:ext>
            </a:extLst>
          </p:cNvPr>
          <p:cNvSpPr>
            <a:spLocks noGrp="1"/>
          </p:cNvSpPr>
          <p:nvPr>
            <p:ph type="title"/>
          </p:nvPr>
        </p:nvSpPr>
        <p:spPr/>
        <p:txBody>
          <a:bodyPr>
            <a:normAutofit/>
          </a:bodyPr>
          <a:lstStyle/>
          <a:p>
            <a:pPr algn="ctr"/>
            <a:r>
              <a:rPr lang="en-IN" dirty="0"/>
              <a:t>After The Class</a:t>
            </a:r>
            <a:endParaRPr lang="en-IN" sz="4800" dirty="0"/>
          </a:p>
        </p:txBody>
      </p:sp>
      <p:pic>
        <p:nvPicPr>
          <p:cNvPr id="5" name="Picture 4" descr="Text, letter&#10;&#10;Description automatically generated">
            <a:extLst>
              <a:ext uri="{FF2B5EF4-FFF2-40B4-BE49-F238E27FC236}">
                <a16:creationId xmlns:a16="http://schemas.microsoft.com/office/drawing/2014/main" id="{5D54E5BA-C99F-52F1-A66B-AABE5385C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5821" y="2444724"/>
            <a:ext cx="3610302" cy="3861635"/>
          </a:xfrm>
          <a:prstGeom prst="rect">
            <a:avLst/>
          </a:prstGeom>
          <a:noFill/>
          <a:ln>
            <a:noFill/>
          </a:ln>
        </p:spPr>
      </p:pic>
      <p:pic>
        <p:nvPicPr>
          <p:cNvPr id="6" name="Picture 5">
            <a:extLst>
              <a:ext uri="{FF2B5EF4-FFF2-40B4-BE49-F238E27FC236}">
                <a16:creationId xmlns:a16="http://schemas.microsoft.com/office/drawing/2014/main" id="{54486F6E-2B19-0FB6-CB88-B73076F80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EB13C14-F92E-3D7A-F792-3D7866E1086D}"/>
              </a:ext>
            </a:extLst>
          </p:cNvPr>
          <p:cNvSpPr txBox="1"/>
          <p:nvPr/>
        </p:nvSpPr>
        <p:spPr>
          <a:xfrm>
            <a:off x="961697" y="1870705"/>
            <a:ext cx="6558455" cy="5201232"/>
          </a:xfrm>
          <a:prstGeom prst="rect">
            <a:avLst/>
          </a:prstGeom>
          <a:noFill/>
        </p:spPr>
        <p:txBody>
          <a:bodyPr wrap="square">
            <a:spAutoFit/>
          </a:bodyPr>
          <a:lstStyle/>
          <a:p>
            <a:pPr lvl="0">
              <a:lnSpc>
                <a:spcPct val="107000"/>
              </a:lnSpc>
              <a:spcAft>
                <a:spcPts val="800"/>
              </a:spcAft>
              <a:buSzPts val="1000"/>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IN" sz="2400" b="1" i="1" dirty="0">
                <a:solidFill>
                  <a:srgbClr val="151515"/>
                </a:solidFill>
                <a:effectLst/>
                <a:latin typeface="Roboto Condensed" panose="02000000000000000000" pitchFamily="2" charset="0"/>
                <a:ea typeface="Times New Roman" panose="02020603050405020304" pitchFamily="18" charset="0"/>
                <a:cs typeface="Times New Roman" panose="02020603050405020304" pitchFamily="18" charset="0"/>
              </a:rPr>
              <a:t>Periodically (Review)</a:t>
            </a:r>
            <a:endParaRPr lang="en-IN"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Review your notes: glance at your recall clues and see how much you can remember before rereading the notes.</a:t>
            </a: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Calibri" panose="020F0502020204030204" pitchFamily="34" charset="0"/>
                <a:cs typeface="Times New Roman" panose="02020603050405020304" pitchFamily="18" charset="0"/>
              </a:rPr>
              <a:t>Look for the emergence of themes, main concepts, methods of presentation over the course of several lectures.</a:t>
            </a: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400" dirty="0">
                <a:solidFill>
                  <a:srgbClr val="151515"/>
                </a:solidFill>
                <a:effectLst/>
                <a:latin typeface="Roboto" panose="02000000000000000000" pitchFamily="2" charset="0"/>
                <a:ea typeface="Times New Roman" panose="02020603050405020304" pitchFamily="18" charset="0"/>
              </a:rPr>
              <a:t>Make up and answer possible test questions. </a:t>
            </a:r>
            <a:endParaRPr lang="en-IN" sz="2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400" dirty="0">
              <a:solidFill>
                <a:srgbClr val="151515"/>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9364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6AB7-D7E9-8D62-A2DC-9D307CFBF974}"/>
              </a:ext>
            </a:extLst>
          </p:cNvPr>
          <p:cNvSpPr>
            <a:spLocks noGrp="1"/>
          </p:cNvSpPr>
          <p:nvPr>
            <p:ph type="title"/>
          </p:nvPr>
        </p:nvSpPr>
        <p:spPr/>
        <p:txBody>
          <a:bodyPr/>
          <a:lstStyle/>
          <a:p>
            <a:r>
              <a:rPr lang="en-IN" dirty="0"/>
              <a:t>           BOOKS PRESCRIBED</a:t>
            </a:r>
          </a:p>
        </p:txBody>
      </p:sp>
      <p:pic>
        <p:nvPicPr>
          <p:cNvPr id="3" name="Picture 5">
            <a:extLst>
              <a:ext uri="{FF2B5EF4-FFF2-40B4-BE49-F238E27FC236}">
                <a16:creationId xmlns:a16="http://schemas.microsoft.com/office/drawing/2014/main" id="{CC5457F4-6F1F-DE29-DC90-E3F1F16F6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86624FA-B77D-BABF-EC47-5D9FB9A41072}"/>
              </a:ext>
            </a:extLst>
          </p:cNvPr>
          <p:cNvSpPr txBox="1"/>
          <p:nvPr/>
        </p:nvSpPr>
        <p:spPr>
          <a:xfrm>
            <a:off x="630621" y="2749000"/>
            <a:ext cx="8509437" cy="3785652"/>
          </a:xfrm>
          <a:prstGeom prst="rect">
            <a:avLst/>
          </a:prstGeom>
          <a:noFill/>
        </p:spPr>
        <p:txBody>
          <a:bodyPr wrap="square">
            <a:spAutoFit/>
          </a:bodyPr>
          <a:lstStyle/>
          <a:p>
            <a:pPr algn="l"/>
            <a:r>
              <a:rPr lang="en-IN" sz="2000" b="0" i="0" u="none" strike="noStrike" baseline="0" dirty="0">
                <a:latin typeface="Calibri" panose="020F0502020204030204" pitchFamily="34" charset="0"/>
              </a:rPr>
              <a:t>Technical Communication, (Second Ed.); O.U.P., Meenakshi Raman &amp; </a:t>
            </a:r>
            <a:r>
              <a:rPr lang="en-IN" sz="2000" b="0" i="0" u="none" strike="noStrike" baseline="0" dirty="0" err="1">
                <a:latin typeface="Calibri" panose="020F0502020204030204" pitchFamily="34" charset="0"/>
              </a:rPr>
              <a:t>S.Sharma</a:t>
            </a:r>
            <a:r>
              <a:rPr lang="en-IN" sz="2000" b="0" i="0" u="none" strike="noStrike" baseline="0" dirty="0">
                <a:latin typeface="Calibri" panose="020F0502020204030204" pitchFamily="34" charset="0"/>
              </a:rPr>
              <a:t> New Delhi,</a:t>
            </a:r>
          </a:p>
          <a:p>
            <a:pPr algn="l"/>
            <a:r>
              <a:rPr lang="en-IN" sz="2000" b="0" i="0" u="none" strike="noStrike" baseline="0" dirty="0">
                <a:latin typeface="Calibri" panose="020F0502020204030204" pitchFamily="34" charset="0"/>
              </a:rPr>
              <a:t>2011.</a:t>
            </a:r>
          </a:p>
          <a:p>
            <a:pPr algn="l"/>
            <a:r>
              <a:rPr lang="en-US" sz="2000" b="0" i="0" u="none" strike="noStrike" baseline="0" dirty="0">
                <a:latin typeface="Calibri" panose="020F0502020204030204" pitchFamily="34" charset="0"/>
              </a:rPr>
              <a:t>2. Business Communication for Managers, </a:t>
            </a:r>
            <a:r>
              <a:rPr lang="en-US" sz="2000" b="0" i="0" u="none" strike="noStrike" baseline="0" dirty="0" err="1">
                <a:latin typeface="Calibri" panose="020F0502020204030204" pitchFamily="34" charset="0"/>
              </a:rPr>
              <a:t>Payal</a:t>
            </a:r>
            <a:r>
              <a:rPr lang="en-US" sz="2000" b="0" i="0" u="none" strike="noStrike" baseline="0" dirty="0">
                <a:latin typeface="Calibri" panose="020F0502020204030204" pitchFamily="34" charset="0"/>
              </a:rPr>
              <a:t> Mehra, Pearson, Delhi, 2012.</a:t>
            </a:r>
          </a:p>
          <a:p>
            <a:pPr algn="l"/>
            <a:r>
              <a:rPr lang="en-US" sz="2000" b="0" i="0" u="none" strike="noStrike" baseline="0" dirty="0">
                <a:latin typeface="Calibri" panose="020F0502020204030204" pitchFamily="34" charset="0"/>
              </a:rPr>
              <a:t>3. Personality Development, Harold R. Wallace et. al, Cengage Learning India Pvt. Ltd; New Delhi</a:t>
            </a:r>
          </a:p>
          <a:p>
            <a:pPr algn="l"/>
            <a:r>
              <a:rPr lang="en-IN" sz="2000" b="0" i="0" u="none" strike="noStrike" baseline="0" dirty="0">
                <a:latin typeface="Calibri" panose="020F0502020204030204" pitchFamily="34" charset="0"/>
              </a:rPr>
              <a:t>2006.</a:t>
            </a:r>
          </a:p>
          <a:p>
            <a:pPr algn="l"/>
            <a:r>
              <a:rPr lang="en-IN" sz="2000" b="0" i="0" u="none" strike="noStrike" baseline="0" dirty="0">
                <a:latin typeface="Calibri" panose="020F0502020204030204" pitchFamily="34" charset="0"/>
              </a:rPr>
              <a:t>4. Practical Communication by L.U.B. Pandey; A.I.T.B.S. Publications India Ltd.; Krishan Nagar,</a:t>
            </a:r>
          </a:p>
          <a:p>
            <a:pPr algn="l"/>
            <a:r>
              <a:rPr lang="en-IN" sz="2000" b="0" i="0" u="none" strike="noStrike" baseline="0" dirty="0">
                <a:latin typeface="Calibri" panose="020F0502020204030204" pitchFamily="34" charset="0"/>
              </a:rPr>
              <a:t>Delhi 2013.</a:t>
            </a:r>
          </a:p>
          <a:p>
            <a:pPr algn="l"/>
            <a:r>
              <a:rPr lang="en-US" sz="2000" b="0" i="0" u="none" strike="noStrike" baseline="0" dirty="0">
                <a:latin typeface="Calibri" panose="020F0502020204030204" pitchFamily="34" charset="0"/>
              </a:rPr>
              <a:t>5. Personality Development &amp; Soft Skills, </a:t>
            </a:r>
            <a:r>
              <a:rPr lang="en-US" sz="2000" b="0" i="0" u="none" strike="noStrike" baseline="0" dirty="0" err="1">
                <a:latin typeface="Calibri" panose="020F0502020204030204" pitchFamily="34" charset="0"/>
              </a:rPr>
              <a:t>Barun</a:t>
            </a:r>
            <a:r>
              <a:rPr lang="en-US" sz="2000" b="0" i="0" u="none" strike="noStrike" baseline="0" dirty="0">
                <a:latin typeface="Calibri" panose="020F0502020204030204" pitchFamily="34" charset="0"/>
              </a:rPr>
              <a:t> </a:t>
            </a:r>
            <a:r>
              <a:rPr lang="en-US" sz="2000" b="0" i="0" u="none" strike="noStrike" baseline="0" dirty="0" err="1">
                <a:latin typeface="Calibri" panose="020F0502020204030204" pitchFamily="34" charset="0"/>
              </a:rPr>
              <a:t>K.Mitra</a:t>
            </a:r>
            <a:r>
              <a:rPr lang="en-US" sz="2000" b="0" i="0" u="none" strike="noStrike" baseline="0" dirty="0">
                <a:latin typeface="Calibri" panose="020F0502020204030204" pitchFamily="34" charset="0"/>
              </a:rPr>
              <a:t>, Oxford University Press, New Delhi, 2012.</a:t>
            </a:r>
            <a:endParaRPr lang="en-IN" sz="2000" dirty="0"/>
          </a:p>
        </p:txBody>
      </p:sp>
    </p:spTree>
    <p:extLst>
      <p:ext uri="{BB962C8B-B14F-4D97-AF65-F5344CB8AC3E}">
        <p14:creationId xmlns:p14="http://schemas.microsoft.com/office/powerpoint/2010/main" val="500044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paper ship leading among white ships">
            <a:extLst>
              <a:ext uri="{FF2B5EF4-FFF2-40B4-BE49-F238E27FC236}">
                <a16:creationId xmlns:a16="http://schemas.microsoft.com/office/drawing/2014/main" id="{4F28BE54-8E24-469E-8CFF-FCED43C15A35}"/>
              </a:ext>
            </a:extLst>
          </p:cNvPr>
          <p:cNvPicPr>
            <a:picLocks noChangeAspect="1"/>
          </p:cNvPicPr>
          <p:nvPr/>
        </p:nvPicPr>
        <p:blipFill rotWithShape="1">
          <a:blip r:embed="rId2">
            <a:alphaModFix amt="6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888EC6C-D469-4F2F-9CB9-42B0987F8C44}"/>
              </a:ext>
            </a:extLst>
          </p:cNvPr>
          <p:cNvSpPr>
            <a:spLocks noGrp="1"/>
          </p:cNvSpPr>
          <p:nvPr>
            <p:ph type="title"/>
          </p:nvPr>
        </p:nvSpPr>
        <p:spPr>
          <a:xfrm>
            <a:off x="960120" y="640080"/>
            <a:ext cx="10268712" cy="3227832"/>
          </a:xfrm>
        </p:spPr>
        <p:txBody>
          <a:bodyPr vert="horz" lIns="91440" tIns="45720" rIns="91440" bIns="45720" rtlCol="0" anchor="b">
            <a:normAutofit/>
          </a:bodyPr>
          <a:lstStyle/>
          <a:p>
            <a:pPr algn="ctr"/>
            <a:r>
              <a:rPr lang="en-US" sz="8800" dirty="0">
                <a:solidFill>
                  <a:schemeClr val="tx1"/>
                </a:solidFill>
              </a:rPr>
              <a:t>Speaking  Skills</a:t>
            </a:r>
          </a:p>
        </p:txBody>
      </p:sp>
    </p:spTree>
    <p:extLst>
      <p:ext uri="{BB962C8B-B14F-4D97-AF65-F5344CB8AC3E}">
        <p14:creationId xmlns:p14="http://schemas.microsoft.com/office/powerpoint/2010/main" val="3047110261"/>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15BF19E-07CC-438C-B634-5A3094A0D45E}"/>
              </a:ext>
            </a:extLst>
          </p:cNvPr>
          <p:cNvSpPr txBox="1"/>
          <p:nvPr/>
        </p:nvSpPr>
        <p:spPr>
          <a:xfrm>
            <a:off x="864800" y="3207842"/>
            <a:ext cx="521970"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1F487C"/>
                </a:solidFill>
                <a:latin typeface="Carlito"/>
                <a:cs typeface="Carlito"/>
              </a:rPr>
              <a:t>7%</a:t>
            </a:r>
            <a:endParaRPr sz="3200">
              <a:latin typeface="Carlito"/>
              <a:cs typeface="Carlito"/>
            </a:endParaRPr>
          </a:p>
        </p:txBody>
      </p:sp>
      <p:sp>
        <p:nvSpPr>
          <p:cNvPr id="5" name="object 3">
            <a:extLst>
              <a:ext uri="{FF2B5EF4-FFF2-40B4-BE49-F238E27FC236}">
                <a16:creationId xmlns:a16="http://schemas.microsoft.com/office/drawing/2014/main" id="{EEBA64F6-0654-49AC-932F-8DF2C5112874}"/>
              </a:ext>
            </a:extLst>
          </p:cNvPr>
          <p:cNvSpPr txBox="1"/>
          <p:nvPr/>
        </p:nvSpPr>
        <p:spPr>
          <a:xfrm>
            <a:off x="864800" y="4378833"/>
            <a:ext cx="727710" cy="5137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1F487C"/>
                </a:solidFill>
                <a:latin typeface="Carlito"/>
                <a:cs typeface="Carlito"/>
              </a:rPr>
              <a:t>38%</a:t>
            </a:r>
            <a:endParaRPr sz="3200">
              <a:latin typeface="Carlito"/>
              <a:cs typeface="Carlito"/>
            </a:endParaRPr>
          </a:p>
        </p:txBody>
      </p:sp>
      <p:sp>
        <p:nvSpPr>
          <p:cNvPr id="6" name="object 4">
            <a:extLst>
              <a:ext uri="{FF2B5EF4-FFF2-40B4-BE49-F238E27FC236}">
                <a16:creationId xmlns:a16="http://schemas.microsoft.com/office/drawing/2014/main" id="{6A73AC51-F841-4A74-94DC-B1CE6909E0DC}"/>
              </a:ext>
            </a:extLst>
          </p:cNvPr>
          <p:cNvSpPr txBox="1"/>
          <p:nvPr/>
        </p:nvSpPr>
        <p:spPr>
          <a:xfrm>
            <a:off x="864800" y="5549595"/>
            <a:ext cx="727710" cy="5137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1F487C"/>
                </a:solidFill>
                <a:latin typeface="Carlito"/>
                <a:cs typeface="Carlito"/>
              </a:rPr>
              <a:t>55%</a:t>
            </a:r>
            <a:endParaRPr sz="3200">
              <a:latin typeface="Carlito"/>
              <a:cs typeface="Carlito"/>
            </a:endParaRPr>
          </a:p>
        </p:txBody>
      </p:sp>
      <p:sp>
        <p:nvSpPr>
          <p:cNvPr id="7" name="object 5">
            <a:extLst>
              <a:ext uri="{FF2B5EF4-FFF2-40B4-BE49-F238E27FC236}">
                <a16:creationId xmlns:a16="http://schemas.microsoft.com/office/drawing/2014/main" id="{BB5CFFE3-A558-4A2D-B16B-FAD267DD5054}"/>
              </a:ext>
            </a:extLst>
          </p:cNvPr>
          <p:cNvSpPr txBox="1">
            <a:spLocks/>
          </p:cNvSpPr>
          <p:nvPr/>
        </p:nvSpPr>
        <p:spPr>
          <a:xfrm>
            <a:off x="2607926" y="484758"/>
            <a:ext cx="8221036"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5"/>
              </a:spcBef>
            </a:pPr>
            <a:r>
              <a:rPr lang="en-IN" sz="4400" spc="-484" dirty="0">
                <a:solidFill>
                  <a:schemeClr val="tx1"/>
                </a:solidFill>
              </a:rPr>
              <a:t>W h a t  </a:t>
            </a:r>
            <a:r>
              <a:rPr lang="en-IN" sz="4400" spc="-590" dirty="0">
                <a:solidFill>
                  <a:schemeClr val="tx1"/>
                </a:solidFill>
              </a:rPr>
              <a:t>A r e   </a:t>
            </a:r>
            <a:r>
              <a:rPr lang="en-IN" sz="4400" spc="-500" dirty="0">
                <a:solidFill>
                  <a:schemeClr val="tx1"/>
                </a:solidFill>
              </a:rPr>
              <a:t>S p e a k I n g  s K I L </a:t>
            </a:r>
            <a:r>
              <a:rPr lang="en-IN" sz="4400" spc="-500" dirty="0" err="1">
                <a:solidFill>
                  <a:schemeClr val="tx1"/>
                </a:solidFill>
              </a:rPr>
              <a:t>L</a:t>
            </a:r>
            <a:r>
              <a:rPr lang="en-IN" sz="4400" spc="-500" dirty="0">
                <a:solidFill>
                  <a:schemeClr val="tx1"/>
                </a:solidFill>
              </a:rPr>
              <a:t> S</a:t>
            </a:r>
            <a:r>
              <a:rPr lang="en-IN" sz="4400" spc="-475" dirty="0">
                <a:solidFill>
                  <a:schemeClr val="tx1"/>
                </a:solidFill>
              </a:rPr>
              <a:t>?</a:t>
            </a:r>
            <a:endParaRPr lang="en-IN" sz="4400" dirty="0">
              <a:solidFill>
                <a:schemeClr val="tx1"/>
              </a:solidFill>
            </a:endParaRPr>
          </a:p>
        </p:txBody>
      </p:sp>
      <p:sp>
        <p:nvSpPr>
          <p:cNvPr id="8" name="object 6">
            <a:extLst>
              <a:ext uri="{FF2B5EF4-FFF2-40B4-BE49-F238E27FC236}">
                <a16:creationId xmlns:a16="http://schemas.microsoft.com/office/drawing/2014/main" id="{4E5DE40A-E3F8-4A57-B127-4227B44C45F8}"/>
              </a:ext>
            </a:extLst>
          </p:cNvPr>
          <p:cNvSpPr/>
          <p:nvPr/>
        </p:nvSpPr>
        <p:spPr>
          <a:xfrm>
            <a:off x="2010136" y="3212592"/>
            <a:ext cx="1722120" cy="2732405"/>
          </a:xfrm>
          <a:custGeom>
            <a:avLst/>
            <a:gdLst/>
            <a:ahLst/>
            <a:cxnLst/>
            <a:rect l="l" t="t" r="r" b="b"/>
            <a:pathLst>
              <a:path w="1722120" h="2732404">
                <a:moveTo>
                  <a:pt x="1722120" y="0"/>
                </a:moveTo>
                <a:lnTo>
                  <a:pt x="1435100" y="0"/>
                </a:lnTo>
                <a:lnTo>
                  <a:pt x="1004570" y="0"/>
                </a:lnTo>
                <a:lnTo>
                  <a:pt x="0" y="0"/>
                </a:lnTo>
                <a:lnTo>
                  <a:pt x="0" y="1535303"/>
                </a:lnTo>
                <a:lnTo>
                  <a:pt x="0" y="2193290"/>
                </a:lnTo>
                <a:lnTo>
                  <a:pt x="0" y="2631948"/>
                </a:lnTo>
                <a:lnTo>
                  <a:pt x="1004570" y="2631948"/>
                </a:lnTo>
                <a:lnTo>
                  <a:pt x="1547622" y="2731858"/>
                </a:lnTo>
                <a:lnTo>
                  <a:pt x="1435100" y="2631948"/>
                </a:lnTo>
                <a:lnTo>
                  <a:pt x="1722120" y="2631948"/>
                </a:lnTo>
                <a:lnTo>
                  <a:pt x="1722120" y="2193290"/>
                </a:lnTo>
                <a:lnTo>
                  <a:pt x="1722120" y="1535303"/>
                </a:lnTo>
                <a:lnTo>
                  <a:pt x="1722120" y="0"/>
                </a:lnTo>
                <a:close/>
              </a:path>
            </a:pathLst>
          </a:custGeom>
          <a:ln w="57912">
            <a:solidFill>
              <a:srgbClr val="1F487C"/>
            </a:solidFill>
          </a:ln>
        </p:spPr>
        <p:txBody>
          <a:bodyPr wrap="square" lIns="0" tIns="0" rIns="0" bIns="0" rtlCol="0"/>
          <a:lstStyle/>
          <a:p>
            <a:endParaRPr/>
          </a:p>
        </p:txBody>
      </p:sp>
      <p:sp>
        <p:nvSpPr>
          <p:cNvPr id="9" name="object 7">
            <a:extLst>
              <a:ext uri="{FF2B5EF4-FFF2-40B4-BE49-F238E27FC236}">
                <a16:creationId xmlns:a16="http://schemas.microsoft.com/office/drawing/2014/main" id="{D6E895D9-BDBA-491C-8DD6-01EDE3FCEC01}"/>
              </a:ext>
            </a:extLst>
          </p:cNvPr>
          <p:cNvSpPr txBox="1"/>
          <p:nvPr/>
        </p:nvSpPr>
        <p:spPr>
          <a:xfrm>
            <a:off x="2089130" y="3284042"/>
            <a:ext cx="1426845" cy="514350"/>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3200" spc="-165" dirty="0">
                <a:solidFill>
                  <a:srgbClr val="FF0000"/>
                </a:solidFill>
                <a:latin typeface="Carlito"/>
                <a:cs typeface="Carlito"/>
              </a:rPr>
              <a:t>V</a:t>
            </a:r>
            <a:r>
              <a:rPr sz="3200" dirty="0">
                <a:solidFill>
                  <a:srgbClr val="FF0000"/>
                </a:solidFill>
                <a:latin typeface="Carlito"/>
                <a:cs typeface="Carlito"/>
              </a:rPr>
              <a:t>erbal</a:t>
            </a:r>
            <a:endParaRPr sz="3200" dirty="0">
              <a:latin typeface="Carlito"/>
              <a:cs typeface="Carlito"/>
            </a:endParaRPr>
          </a:p>
        </p:txBody>
      </p:sp>
      <p:sp>
        <p:nvSpPr>
          <p:cNvPr id="10" name="object 8">
            <a:extLst>
              <a:ext uri="{FF2B5EF4-FFF2-40B4-BE49-F238E27FC236}">
                <a16:creationId xmlns:a16="http://schemas.microsoft.com/office/drawing/2014/main" id="{F7C0EECD-3F3C-451C-AAA0-AC274ECEC2DF}"/>
              </a:ext>
            </a:extLst>
          </p:cNvPr>
          <p:cNvSpPr txBox="1"/>
          <p:nvPr/>
        </p:nvSpPr>
        <p:spPr>
          <a:xfrm>
            <a:off x="3918312" y="3412058"/>
            <a:ext cx="1803400" cy="360680"/>
          </a:xfrm>
          <a:prstGeom prst="rect">
            <a:avLst/>
          </a:prstGeom>
        </p:spPr>
        <p:txBody>
          <a:bodyPr vert="horz" wrap="square" lIns="0" tIns="12065" rIns="0" bIns="0" rtlCol="0">
            <a:spAutoFit/>
          </a:bodyPr>
          <a:lstStyle/>
          <a:p>
            <a:pPr marL="12700">
              <a:lnSpc>
                <a:spcPct val="100000"/>
              </a:lnSpc>
              <a:spcBef>
                <a:spcPts val="95"/>
              </a:spcBef>
            </a:pPr>
            <a:r>
              <a:rPr sz="2200" b="1" spc="-15" dirty="0">
                <a:latin typeface="Carlito"/>
                <a:cs typeface="Carlito"/>
              </a:rPr>
              <a:t>(words</a:t>
            </a:r>
            <a:r>
              <a:rPr sz="2200" b="1" spc="-35" dirty="0">
                <a:latin typeface="Carlito"/>
                <a:cs typeface="Carlito"/>
              </a:rPr>
              <a:t> </a:t>
            </a:r>
            <a:r>
              <a:rPr sz="2200" b="1" spc="-15" dirty="0">
                <a:latin typeface="Carlito"/>
                <a:cs typeface="Carlito"/>
              </a:rPr>
              <a:t>spoken)</a:t>
            </a:r>
            <a:endParaRPr sz="2200" dirty="0">
              <a:latin typeface="Carlito"/>
              <a:cs typeface="Carlito"/>
            </a:endParaRPr>
          </a:p>
        </p:txBody>
      </p:sp>
      <p:sp>
        <p:nvSpPr>
          <p:cNvPr id="11" name="object 9">
            <a:extLst>
              <a:ext uri="{FF2B5EF4-FFF2-40B4-BE49-F238E27FC236}">
                <a16:creationId xmlns:a16="http://schemas.microsoft.com/office/drawing/2014/main" id="{E826AE41-D349-40A1-8220-66387F416D8C}"/>
              </a:ext>
            </a:extLst>
          </p:cNvPr>
          <p:cNvSpPr txBox="1"/>
          <p:nvPr/>
        </p:nvSpPr>
        <p:spPr>
          <a:xfrm>
            <a:off x="2089130" y="4308728"/>
            <a:ext cx="1254125" cy="51371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40" dirty="0">
                <a:solidFill>
                  <a:srgbClr val="FF0000"/>
                </a:solidFill>
                <a:latin typeface="Carlito"/>
                <a:cs typeface="Carlito"/>
              </a:rPr>
              <a:t>V</a:t>
            </a:r>
            <a:r>
              <a:rPr sz="3200" spc="-5" dirty="0">
                <a:solidFill>
                  <a:srgbClr val="FF0000"/>
                </a:solidFill>
                <a:latin typeface="Carlito"/>
                <a:cs typeface="Carlito"/>
              </a:rPr>
              <a:t>o</a:t>
            </a:r>
            <a:r>
              <a:rPr sz="3200" spc="-25" dirty="0">
                <a:solidFill>
                  <a:srgbClr val="FF0000"/>
                </a:solidFill>
                <a:latin typeface="Carlito"/>
                <a:cs typeface="Carlito"/>
              </a:rPr>
              <a:t>c</a:t>
            </a:r>
            <a:r>
              <a:rPr sz="3200" dirty="0">
                <a:solidFill>
                  <a:srgbClr val="FF0000"/>
                </a:solidFill>
                <a:latin typeface="Carlito"/>
                <a:cs typeface="Carlito"/>
              </a:rPr>
              <a:t>al</a:t>
            </a:r>
            <a:endParaRPr sz="3200">
              <a:latin typeface="Carlito"/>
              <a:cs typeface="Carlito"/>
            </a:endParaRPr>
          </a:p>
        </p:txBody>
      </p:sp>
      <p:sp>
        <p:nvSpPr>
          <p:cNvPr id="12" name="object 10">
            <a:extLst>
              <a:ext uri="{FF2B5EF4-FFF2-40B4-BE49-F238E27FC236}">
                <a16:creationId xmlns:a16="http://schemas.microsoft.com/office/drawing/2014/main" id="{70BA805A-FF46-4F01-AED7-32B0DCA6DAEC}"/>
              </a:ext>
            </a:extLst>
          </p:cNvPr>
          <p:cNvSpPr txBox="1"/>
          <p:nvPr/>
        </p:nvSpPr>
        <p:spPr>
          <a:xfrm>
            <a:off x="3918312" y="4436745"/>
            <a:ext cx="4701540" cy="360680"/>
          </a:xfrm>
          <a:prstGeom prst="rect">
            <a:avLst/>
          </a:prstGeom>
        </p:spPr>
        <p:txBody>
          <a:bodyPr vert="horz" wrap="square" lIns="0" tIns="12065" rIns="0" bIns="0" rtlCol="0">
            <a:spAutoFit/>
          </a:bodyPr>
          <a:lstStyle/>
          <a:p>
            <a:pPr marL="12700">
              <a:lnSpc>
                <a:spcPct val="100000"/>
              </a:lnSpc>
              <a:spcBef>
                <a:spcPts val="95"/>
              </a:spcBef>
            </a:pPr>
            <a:r>
              <a:rPr sz="2200" b="1" spc="-10" dirty="0">
                <a:latin typeface="Carlito"/>
                <a:cs typeface="Carlito"/>
              </a:rPr>
              <a:t>(tone, </a:t>
            </a:r>
            <a:r>
              <a:rPr sz="2200" b="1" spc="-20" dirty="0">
                <a:latin typeface="Carlito"/>
                <a:cs typeface="Carlito"/>
              </a:rPr>
              <a:t>range, </a:t>
            </a:r>
            <a:r>
              <a:rPr sz="2200" b="1" spc="-5" dirty="0">
                <a:latin typeface="Carlito"/>
                <a:cs typeface="Carlito"/>
              </a:rPr>
              <a:t>appeal, </a:t>
            </a:r>
            <a:r>
              <a:rPr sz="2200" b="1" spc="-10" dirty="0">
                <a:latin typeface="Carlito"/>
                <a:cs typeface="Carlito"/>
              </a:rPr>
              <a:t>credibility </a:t>
            </a:r>
            <a:r>
              <a:rPr sz="2200" b="1" spc="-5" dirty="0">
                <a:latin typeface="Carlito"/>
                <a:cs typeface="Carlito"/>
              </a:rPr>
              <a:t>of</a:t>
            </a:r>
            <a:r>
              <a:rPr sz="2200" b="1" spc="95" dirty="0">
                <a:latin typeface="Carlito"/>
                <a:cs typeface="Carlito"/>
              </a:rPr>
              <a:t> </a:t>
            </a:r>
            <a:r>
              <a:rPr sz="2200" b="1" spc="-10" dirty="0">
                <a:latin typeface="Carlito"/>
                <a:cs typeface="Carlito"/>
              </a:rPr>
              <a:t>voice)</a:t>
            </a:r>
            <a:endParaRPr sz="2200">
              <a:latin typeface="Carlito"/>
              <a:cs typeface="Carlito"/>
            </a:endParaRPr>
          </a:p>
        </p:txBody>
      </p:sp>
      <p:sp>
        <p:nvSpPr>
          <p:cNvPr id="13" name="object 11">
            <a:extLst>
              <a:ext uri="{FF2B5EF4-FFF2-40B4-BE49-F238E27FC236}">
                <a16:creationId xmlns:a16="http://schemas.microsoft.com/office/drawing/2014/main" id="{EE51C5B2-B07F-4A0F-9B1B-096ED85A9FAA}"/>
              </a:ext>
            </a:extLst>
          </p:cNvPr>
          <p:cNvSpPr txBox="1"/>
          <p:nvPr/>
        </p:nvSpPr>
        <p:spPr>
          <a:xfrm>
            <a:off x="2089130" y="5333187"/>
            <a:ext cx="1351280" cy="51371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0" dirty="0">
                <a:solidFill>
                  <a:srgbClr val="FF0000"/>
                </a:solidFill>
                <a:latin typeface="Carlito"/>
                <a:cs typeface="Carlito"/>
              </a:rPr>
              <a:t>Visual</a:t>
            </a:r>
            <a:endParaRPr sz="3200">
              <a:latin typeface="Carlito"/>
              <a:cs typeface="Carlito"/>
            </a:endParaRPr>
          </a:p>
        </p:txBody>
      </p:sp>
      <p:sp>
        <p:nvSpPr>
          <p:cNvPr id="14" name="object 12">
            <a:extLst>
              <a:ext uri="{FF2B5EF4-FFF2-40B4-BE49-F238E27FC236}">
                <a16:creationId xmlns:a16="http://schemas.microsoft.com/office/drawing/2014/main" id="{70B1757F-1CD7-49E6-9E98-878BD9446871}"/>
              </a:ext>
            </a:extLst>
          </p:cNvPr>
          <p:cNvSpPr txBox="1"/>
          <p:nvPr/>
        </p:nvSpPr>
        <p:spPr>
          <a:xfrm>
            <a:off x="3918312" y="5461203"/>
            <a:ext cx="5113020" cy="360680"/>
          </a:xfrm>
          <a:prstGeom prst="rect">
            <a:avLst/>
          </a:prstGeom>
        </p:spPr>
        <p:txBody>
          <a:bodyPr vert="horz" wrap="square" lIns="0" tIns="12065" rIns="0" bIns="0" rtlCol="0">
            <a:spAutoFit/>
          </a:bodyPr>
          <a:lstStyle/>
          <a:p>
            <a:pPr marL="12700">
              <a:lnSpc>
                <a:spcPct val="100000"/>
              </a:lnSpc>
              <a:spcBef>
                <a:spcPts val="95"/>
              </a:spcBef>
            </a:pPr>
            <a:r>
              <a:rPr sz="2200" b="1" spc="-10" dirty="0">
                <a:latin typeface="Carlito"/>
                <a:cs typeface="Carlito"/>
              </a:rPr>
              <a:t>(physical </a:t>
            </a:r>
            <a:r>
              <a:rPr sz="2200" b="1" spc="-15" dirty="0">
                <a:latin typeface="Carlito"/>
                <a:cs typeface="Carlito"/>
              </a:rPr>
              <a:t>appearance, gestures, </a:t>
            </a:r>
            <a:r>
              <a:rPr sz="2200" b="1" spc="-25" dirty="0">
                <a:latin typeface="Carlito"/>
                <a:cs typeface="Carlito"/>
              </a:rPr>
              <a:t>eye</a:t>
            </a:r>
            <a:r>
              <a:rPr sz="2200" b="1" spc="100" dirty="0">
                <a:latin typeface="Carlito"/>
                <a:cs typeface="Carlito"/>
              </a:rPr>
              <a:t> </a:t>
            </a:r>
            <a:r>
              <a:rPr sz="2200" b="1" spc="-15" dirty="0">
                <a:latin typeface="Carlito"/>
                <a:cs typeface="Carlito"/>
              </a:rPr>
              <a:t>contact)</a:t>
            </a:r>
            <a:endParaRPr sz="2200">
              <a:latin typeface="Carlito"/>
              <a:cs typeface="Carlito"/>
            </a:endParaRPr>
          </a:p>
        </p:txBody>
      </p:sp>
      <p:sp>
        <p:nvSpPr>
          <p:cNvPr id="15" name="object 13">
            <a:extLst>
              <a:ext uri="{FF2B5EF4-FFF2-40B4-BE49-F238E27FC236}">
                <a16:creationId xmlns:a16="http://schemas.microsoft.com/office/drawing/2014/main" id="{894142F0-BCE6-4FAB-9A70-117F8CE7428C}"/>
              </a:ext>
            </a:extLst>
          </p:cNvPr>
          <p:cNvSpPr/>
          <p:nvPr/>
        </p:nvSpPr>
        <p:spPr>
          <a:xfrm>
            <a:off x="1505692" y="1269491"/>
            <a:ext cx="7874613" cy="172821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5853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8D85-639B-416F-87B9-8949DD453ED5}"/>
              </a:ext>
            </a:extLst>
          </p:cNvPr>
          <p:cNvSpPr>
            <a:spLocks noGrp="1"/>
          </p:cNvSpPr>
          <p:nvPr>
            <p:ph type="title"/>
          </p:nvPr>
        </p:nvSpPr>
        <p:spPr/>
        <p:txBody>
          <a:bodyPr>
            <a:normAutofit/>
          </a:bodyPr>
          <a:lstStyle/>
          <a:p>
            <a:r>
              <a:rPr lang="en-IN" dirty="0"/>
              <a:t>Speaking consist of 3parts</a:t>
            </a:r>
          </a:p>
        </p:txBody>
      </p:sp>
      <p:sp>
        <p:nvSpPr>
          <p:cNvPr id="4" name="object 2">
            <a:extLst>
              <a:ext uri="{FF2B5EF4-FFF2-40B4-BE49-F238E27FC236}">
                <a16:creationId xmlns:a16="http://schemas.microsoft.com/office/drawing/2014/main" id="{88D5D647-647F-417D-A1C1-33F959B38F64}"/>
              </a:ext>
            </a:extLst>
          </p:cNvPr>
          <p:cNvSpPr txBox="1">
            <a:spLocks noGrp="1"/>
          </p:cNvSpPr>
          <p:nvPr>
            <p:ph idx="1"/>
          </p:nvPr>
        </p:nvSpPr>
        <p:spPr>
          <a:xfrm>
            <a:off x="6544638" y="2587625"/>
            <a:ext cx="4683749" cy="3855543"/>
          </a:xfrm>
          <a:prstGeom prst="rect">
            <a:avLst/>
          </a:prstGeom>
        </p:spPr>
        <p:txBody>
          <a:bodyPr vert="horz" wrap="square" lIns="0" tIns="13335" rIns="0" bIns="0" rtlCol="0">
            <a:spAutoFit/>
          </a:bodyPr>
          <a:lstStyle/>
          <a:p>
            <a:pPr marL="20320">
              <a:lnSpc>
                <a:spcPct val="100000"/>
              </a:lnSpc>
              <a:spcBef>
                <a:spcPts val="105"/>
              </a:spcBef>
            </a:pPr>
            <a:r>
              <a:rPr sz="2800" b="1" spc="-5" dirty="0">
                <a:latin typeface="Arial"/>
                <a:cs typeface="Arial"/>
              </a:rPr>
              <a:t>T</a:t>
            </a:r>
            <a:r>
              <a:rPr sz="2800" spc="-5" dirty="0">
                <a:latin typeface="Arial"/>
                <a:cs typeface="Arial"/>
              </a:rPr>
              <a:t>o</a:t>
            </a:r>
            <a:r>
              <a:rPr sz="2800" spc="-55" dirty="0">
                <a:latin typeface="Arial"/>
                <a:cs typeface="Arial"/>
              </a:rPr>
              <a:t> </a:t>
            </a:r>
            <a:r>
              <a:rPr sz="3200" spc="-5" dirty="0">
                <a:latin typeface="Arial"/>
                <a:cs typeface="Arial"/>
              </a:rPr>
              <a:t>Speak</a:t>
            </a:r>
            <a:endParaRPr sz="3200" dirty="0">
              <a:latin typeface="Arial"/>
              <a:cs typeface="Arial"/>
            </a:endParaRPr>
          </a:p>
          <a:p>
            <a:pPr>
              <a:lnSpc>
                <a:spcPct val="100000"/>
              </a:lnSpc>
            </a:pPr>
            <a:endParaRPr sz="3600" dirty="0">
              <a:latin typeface="Arial"/>
              <a:cs typeface="Arial"/>
            </a:endParaRPr>
          </a:p>
          <a:p>
            <a:pPr marL="12700">
              <a:lnSpc>
                <a:spcPct val="100000"/>
              </a:lnSpc>
              <a:spcBef>
                <a:spcPts val="2770"/>
              </a:spcBef>
            </a:pPr>
            <a:r>
              <a:rPr sz="3200" dirty="0">
                <a:latin typeface="Arial"/>
                <a:cs typeface="Arial"/>
              </a:rPr>
              <a:t>T</a:t>
            </a:r>
            <a:r>
              <a:rPr sz="3200" b="1" dirty="0">
                <a:latin typeface="Arial"/>
                <a:cs typeface="Arial"/>
              </a:rPr>
              <a:t>o</a:t>
            </a:r>
            <a:r>
              <a:rPr sz="3200" b="1" spc="-85" dirty="0">
                <a:latin typeface="Arial"/>
                <a:cs typeface="Arial"/>
              </a:rPr>
              <a:t> </a:t>
            </a:r>
            <a:r>
              <a:rPr sz="3200" b="1" spc="-5" dirty="0">
                <a:latin typeface="Arial"/>
                <a:cs typeface="Arial"/>
              </a:rPr>
              <a:t>Speak.</a:t>
            </a:r>
            <a:endParaRPr sz="3200" dirty="0">
              <a:latin typeface="Arial"/>
              <a:cs typeface="Arial"/>
            </a:endParaRPr>
          </a:p>
          <a:p>
            <a:pPr>
              <a:lnSpc>
                <a:spcPct val="100000"/>
              </a:lnSpc>
            </a:pPr>
            <a:endParaRPr sz="3600" dirty="0">
              <a:latin typeface="Arial"/>
              <a:cs typeface="Arial"/>
            </a:endParaRPr>
          </a:p>
          <a:p>
            <a:pPr marL="67310">
              <a:lnSpc>
                <a:spcPct val="100000"/>
              </a:lnSpc>
              <a:spcBef>
                <a:spcPts val="2775"/>
              </a:spcBef>
            </a:pPr>
            <a:r>
              <a:rPr sz="3200" spc="-180" dirty="0">
                <a:latin typeface="Arial"/>
                <a:cs typeface="Arial"/>
              </a:rPr>
              <a:t>To</a:t>
            </a:r>
            <a:r>
              <a:rPr sz="3200" spc="-40" dirty="0">
                <a:latin typeface="Arial"/>
                <a:cs typeface="Arial"/>
              </a:rPr>
              <a:t> </a:t>
            </a:r>
            <a:r>
              <a:rPr sz="3200" spc="-5" dirty="0">
                <a:latin typeface="Arial"/>
                <a:cs typeface="Arial"/>
              </a:rPr>
              <a:t>Speak</a:t>
            </a:r>
            <a:endParaRPr sz="3200" dirty="0">
              <a:latin typeface="Arial"/>
              <a:cs typeface="Arial"/>
            </a:endParaRPr>
          </a:p>
        </p:txBody>
      </p:sp>
      <p:sp>
        <p:nvSpPr>
          <p:cNvPr id="5" name="object 4">
            <a:extLst>
              <a:ext uri="{FF2B5EF4-FFF2-40B4-BE49-F238E27FC236}">
                <a16:creationId xmlns:a16="http://schemas.microsoft.com/office/drawing/2014/main" id="{47472AA3-0150-47B9-8861-9179A9819F1A}"/>
              </a:ext>
            </a:extLst>
          </p:cNvPr>
          <p:cNvSpPr/>
          <p:nvPr/>
        </p:nvSpPr>
        <p:spPr>
          <a:xfrm>
            <a:off x="2363056" y="2587624"/>
            <a:ext cx="4006922" cy="39525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0411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0CA07-7F21-45A1-B6F5-33D20581393B}"/>
              </a:ext>
            </a:extLst>
          </p:cNvPr>
          <p:cNvSpPr>
            <a:spLocks noGrp="1"/>
          </p:cNvSpPr>
          <p:nvPr>
            <p:ph type="title"/>
          </p:nvPr>
        </p:nvSpPr>
        <p:spPr>
          <a:xfrm>
            <a:off x="960120" y="643467"/>
            <a:ext cx="3212593" cy="5571066"/>
          </a:xfrm>
        </p:spPr>
        <p:txBody>
          <a:bodyPr>
            <a:normAutofit/>
          </a:bodyPr>
          <a:lstStyle/>
          <a:p>
            <a:r>
              <a:rPr lang="en-IN" sz="5600"/>
              <a:t>Speaking skill</a:t>
            </a:r>
          </a:p>
        </p:txBody>
      </p:sp>
      <p:graphicFrame>
        <p:nvGraphicFramePr>
          <p:cNvPr id="17" name="Content Placeholder 2">
            <a:extLst>
              <a:ext uri="{FF2B5EF4-FFF2-40B4-BE49-F238E27FC236}">
                <a16:creationId xmlns:a16="http://schemas.microsoft.com/office/drawing/2014/main" id="{75097EDB-F8ED-416A-B34D-D8FA29063B55}"/>
              </a:ext>
            </a:extLst>
          </p:cNvPr>
          <p:cNvGraphicFramePr>
            <a:graphicFrameLocks noGrp="1"/>
          </p:cNvGraphicFramePr>
          <p:nvPr>
            <p:ph idx="1"/>
            <p:extLst>
              <p:ext uri="{D42A27DB-BD31-4B8C-83A1-F6EECF244321}">
                <p14:modId xmlns:p14="http://schemas.microsoft.com/office/powerpoint/2010/main" val="904363698"/>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497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F0A4-D981-4A1C-AA33-F9CC5035F739}"/>
              </a:ext>
            </a:extLst>
          </p:cNvPr>
          <p:cNvSpPr>
            <a:spLocks noGrp="1"/>
          </p:cNvSpPr>
          <p:nvPr>
            <p:ph type="title"/>
          </p:nvPr>
        </p:nvSpPr>
        <p:spPr>
          <a:xfrm>
            <a:off x="960120" y="643467"/>
            <a:ext cx="3212593" cy="5571066"/>
          </a:xfrm>
        </p:spPr>
        <p:txBody>
          <a:bodyPr>
            <a:normAutofit/>
          </a:bodyPr>
          <a:lstStyle/>
          <a:p>
            <a:r>
              <a:rPr lang="en-IN" sz="5100"/>
              <a:t>Elements of good speaking</a:t>
            </a:r>
          </a:p>
        </p:txBody>
      </p:sp>
      <p:graphicFrame>
        <p:nvGraphicFramePr>
          <p:cNvPr id="6" name="object 2">
            <a:extLst>
              <a:ext uri="{FF2B5EF4-FFF2-40B4-BE49-F238E27FC236}">
                <a16:creationId xmlns:a16="http://schemas.microsoft.com/office/drawing/2014/main" id="{58970694-4890-4FD3-B4E7-9F6D7A4D33F4}"/>
              </a:ext>
            </a:extLst>
          </p:cNvPr>
          <p:cNvGraphicFramePr>
            <a:graphicFrameLocks noGrp="1"/>
          </p:cNvGraphicFramePr>
          <p:nvPr>
            <p:ph idx="1"/>
            <p:extLst>
              <p:ext uri="{D42A27DB-BD31-4B8C-83A1-F6EECF244321}">
                <p14:modId xmlns:p14="http://schemas.microsoft.com/office/powerpoint/2010/main" val="3453681769"/>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8049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6729-FC1E-47D6-9B2A-EF8CF8229B33}"/>
              </a:ext>
            </a:extLst>
          </p:cNvPr>
          <p:cNvSpPr>
            <a:spLocks noGrp="1"/>
          </p:cNvSpPr>
          <p:nvPr>
            <p:ph type="title"/>
          </p:nvPr>
        </p:nvSpPr>
        <p:spPr>
          <a:xfrm>
            <a:off x="960120" y="643467"/>
            <a:ext cx="3212593" cy="5571066"/>
          </a:xfrm>
        </p:spPr>
        <p:txBody>
          <a:bodyPr>
            <a:normAutofit/>
          </a:bodyPr>
          <a:lstStyle/>
          <a:p>
            <a:r>
              <a:rPr lang="en-IN" sz="3100"/>
              <a:t>For communication process </a:t>
            </a:r>
          </a:p>
        </p:txBody>
      </p:sp>
      <p:graphicFrame>
        <p:nvGraphicFramePr>
          <p:cNvPr id="5" name="Content Placeholder 2">
            <a:extLst>
              <a:ext uri="{FF2B5EF4-FFF2-40B4-BE49-F238E27FC236}">
                <a16:creationId xmlns:a16="http://schemas.microsoft.com/office/drawing/2014/main" id="{92544BF3-A0A5-4E9A-85B3-36CD919A1D5B}"/>
              </a:ext>
            </a:extLst>
          </p:cNvPr>
          <p:cNvGraphicFramePr>
            <a:graphicFrameLocks noGrp="1"/>
          </p:cNvGraphicFramePr>
          <p:nvPr>
            <p:ph idx="1"/>
            <p:extLst>
              <p:ext uri="{D42A27DB-BD31-4B8C-83A1-F6EECF244321}">
                <p14:modId xmlns:p14="http://schemas.microsoft.com/office/powerpoint/2010/main" val="3063927710"/>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5">
            <a:extLst>
              <a:ext uri="{FF2B5EF4-FFF2-40B4-BE49-F238E27FC236}">
                <a16:creationId xmlns:a16="http://schemas.microsoft.com/office/drawing/2014/main" id="{626B1A44-9F3F-A705-2008-93F6891864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693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3FF5-17EF-4455-B377-57CC7FAFE941}"/>
              </a:ext>
            </a:extLst>
          </p:cNvPr>
          <p:cNvSpPr>
            <a:spLocks noGrp="1"/>
          </p:cNvSpPr>
          <p:nvPr>
            <p:ph type="title"/>
          </p:nvPr>
        </p:nvSpPr>
        <p:spPr>
          <a:xfrm>
            <a:off x="960120" y="643467"/>
            <a:ext cx="3212593" cy="5571066"/>
          </a:xfrm>
        </p:spPr>
        <p:txBody>
          <a:bodyPr>
            <a:normAutofit/>
          </a:bodyPr>
          <a:lstStyle/>
          <a:p>
            <a:r>
              <a:rPr lang="en-IN" sz="4600"/>
              <a:t>Guidelines for speaking</a:t>
            </a:r>
          </a:p>
        </p:txBody>
      </p:sp>
      <p:graphicFrame>
        <p:nvGraphicFramePr>
          <p:cNvPr id="12" name="object 2">
            <a:extLst>
              <a:ext uri="{FF2B5EF4-FFF2-40B4-BE49-F238E27FC236}">
                <a16:creationId xmlns:a16="http://schemas.microsoft.com/office/drawing/2014/main" id="{1C0F6565-AEF6-4B31-B062-EE4A1B8D65B9}"/>
              </a:ext>
            </a:extLst>
          </p:cNvPr>
          <p:cNvGraphicFramePr>
            <a:graphicFrameLocks noGrp="1"/>
          </p:cNvGraphicFramePr>
          <p:nvPr>
            <p:ph idx="1"/>
          </p:nvPr>
        </p:nvGraphicFramePr>
        <p:xfrm>
          <a:off x="5302250" y="642938"/>
          <a:ext cx="59261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419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9C3B-D797-4ED6-8B31-C357BA0DCABB}"/>
              </a:ext>
            </a:extLst>
          </p:cNvPr>
          <p:cNvSpPr>
            <a:spLocks noGrp="1"/>
          </p:cNvSpPr>
          <p:nvPr>
            <p:ph type="title"/>
          </p:nvPr>
        </p:nvSpPr>
        <p:spPr/>
        <p:txBody>
          <a:bodyPr/>
          <a:lstStyle/>
          <a:p>
            <a:r>
              <a:rPr lang="en-IN" dirty="0"/>
              <a:t>The speaking skill</a:t>
            </a:r>
          </a:p>
        </p:txBody>
      </p:sp>
      <p:sp>
        <p:nvSpPr>
          <p:cNvPr id="3" name="Content Placeholder 2">
            <a:extLst>
              <a:ext uri="{FF2B5EF4-FFF2-40B4-BE49-F238E27FC236}">
                <a16:creationId xmlns:a16="http://schemas.microsoft.com/office/drawing/2014/main" id="{74A61EA4-08CA-4B47-B28F-FD907A2AED91}"/>
              </a:ext>
            </a:extLst>
          </p:cNvPr>
          <p:cNvSpPr>
            <a:spLocks noGrp="1"/>
          </p:cNvSpPr>
          <p:nvPr>
            <p:ph idx="1"/>
          </p:nvPr>
        </p:nvSpPr>
        <p:spPr/>
        <p:txBody>
          <a:bodyPr>
            <a:normAutofit/>
          </a:bodyPr>
          <a:lstStyle/>
          <a:p>
            <a:r>
              <a:rPr lang="en-US" sz="2400" spc="-5" dirty="0">
                <a:solidFill>
                  <a:srgbClr val="001F5F"/>
                </a:solidFill>
                <a:latin typeface="Carlito"/>
                <a:cs typeface="Carlito"/>
              </a:rPr>
              <a:t>A </a:t>
            </a:r>
            <a:r>
              <a:rPr lang="en-US" sz="2400" spc="-20" dirty="0">
                <a:solidFill>
                  <a:srgbClr val="001F5F"/>
                </a:solidFill>
                <a:latin typeface="Carlito"/>
                <a:cs typeface="Carlito"/>
              </a:rPr>
              <a:t>person </a:t>
            </a:r>
            <a:r>
              <a:rPr lang="en-US" sz="2400" spc="-5" dirty="0">
                <a:solidFill>
                  <a:srgbClr val="001F5F"/>
                </a:solidFill>
                <a:latin typeface="Carlito"/>
                <a:cs typeface="Carlito"/>
              </a:rPr>
              <a:t>who </a:t>
            </a:r>
            <a:r>
              <a:rPr lang="en-US" sz="2400" spc="-10" dirty="0">
                <a:solidFill>
                  <a:srgbClr val="001F5F"/>
                </a:solidFill>
                <a:latin typeface="Carlito"/>
                <a:cs typeface="Carlito"/>
              </a:rPr>
              <a:t>can speak English</a:t>
            </a:r>
            <a:r>
              <a:rPr lang="en-US" sz="2400" spc="120" dirty="0">
                <a:solidFill>
                  <a:srgbClr val="001F5F"/>
                </a:solidFill>
                <a:latin typeface="Carlito"/>
                <a:cs typeface="Carlito"/>
              </a:rPr>
              <a:t> </a:t>
            </a:r>
            <a:r>
              <a:rPr lang="en-US" sz="2400" spc="-10" dirty="0">
                <a:solidFill>
                  <a:srgbClr val="001F5F"/>
                </a:solidFill>
                <a:latin typeface="Carlito"/>
                <a:cs typeface="Carlito"/>
              </a:rPr>
              <a:t>can:</a:t>
            </a:r>
            <a:endParaRPr lang="en-US" sz="2400" dirty="0">
              <a:latin typeface="Carlito"/>
              <a:cs typeface="Carlito"/>
            </a:endParaRPr>
          </a:p>
          <a:p>
            <a:pPr marL="457200" indent="-457200">
              <a:buFont typeface="Arial" panose="020B0604020202020204" pitchFamily="34" charset="0"/>
              <a:buChar char="•"/>
            </a:pPr>
            <a:r>
              <a:rPr lang="en-US" dirty="0"/>
              <a:t>Produce the characteristic English speech sounds  and sound patterns both in isolation and  combination.</a:t>
            </a:r>
          </a:p>
          <a:p>
            <a:pPr marL="457200" indent="-457200">
              <a:buFont typeface="Arial" panose="020B0604020202020204" pitchFamily="34" charset="0"/>
              <a:buChar char="•"/>
            </a:pPr>
            <a:r>
              <a:rPr lang="en-US" dirty="0"/>
              <a:t>Use appropriate stress and intonation patterns.</a:t>
            </a:r>
          </a:p>
          <a:p>
            <a:pPr marL="457200" indent="-457200">
              <a:buFont typeface="Arial" panose="020B0604020202020204" pitchFamily="34" charset="0"/>
              <a:buChar char="•"/>
            </a:pPr>
            <a:r>
              <a:rPr lang="en-US" dirty="0"/>
              <a:t>Use appropriate words and structures to express  the intended meanings.</a:t>
            </a:r>
          </a:p>
          <a:p>
            <a:pPr marL="457200" indent="-457200">
              <a:buFont typeface="Arial" panose="020B0604020202020204" pitchFamily="34" charset="0"/>
              <a:buChar char="•"/>
            </a:pPr>
            <a:r>
              <a:rPr lang="en-IN" dirty="0"/>
              <a:t>Recall words and structures.</a:t>
            </a:r>
          </a:p>
          <a:p>
            <a:pPr marL="457200" indent="-457200">
              <a:buFont typeface="Arial" panose="020B0604020202020204" pitchFamily="34" charset="0"/>
              <a:buChar char="•"/>
            </a:pPr>
            <a:r>
              <a:rPr lang="en-US" dirty="0"/>
              <a:t>Organize thoughts and ideas into logical sequence.</a:t>
            </a:r>
          </a:p>
          <a:p>
            <a:pPr marL="457200" indent="-457200">
              <a:buFont typeface="Arial" panose="020B0604020202020204" pitchFamily="34" charset="0"/>
              <a:buChar char="•"/>
            </a:pPr>
            <a:r>
              <a:rPr lang="en-US" dirty="0"/>
              <a:t>Adjust speech according to audience.</a:t>
            </a:r>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97917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150E-8C57-4A20-BED6-71E2C97CC2EE}"/>
              </a:ext>
            </a:extLst>
          </p:cNvPr>
          <p:cNvSpPr>
            <a:spLocks noGrp="1"/>
          </p:cNvSpPr>
          <p:nvPr>
            <p:ph type="title"/>
          </p:nvPr>
        </p:nvSpPr>
        <p:spPr/>
        <p:txBody>
          <a:bodyPr>
            <a:normAutofit/>
          </a:bodyPr>
          <a:lstStyle/>
          <a:p>
            <a:r>
              <a:rPr lang="en-IN" dirty="0"/>
              <a:t>Stress</a:t>
            </a:r>
          </a:p>
        </p:txBody>
      </p:sp>
      <p:sp>
        <p:nvSpPr>
          <p:cNvPr id="3" name="Content Placeholder 2">
            <a:extLst>
              <a:ext uri="{FF2B5EF4-FFF2-40B4-BE49-F238E27FC236}">
                <a16:creationId xmlns:a16="http://schemas.microsoft.com/office/drawing/2014/main" id="{B3124D70-EE47-493E-BC1F-69943B8B86F4}"/>
              </a:ext>
            </a:extLst>
          </p:cNvPr>
          <p:cNvSpPr>
            <a:spLocks noGrp="1"/>
          </p:cNvSpPr>
          <p:nvPr>
            <p:ph idx="1"/>
          </p:nvPr>
        </p:nvSpPr>
        <p:spPr>
          <a:xfrm>
            <a:off x="5004426" y="2587625"/>
            <a:ext cx="6223961" cy="3317875"/>
          </a:xfrm>
        </p:spPr>
        <p:txBody>
          <a:bodyPr anchor="ctr">
            <a:normAutofit/>
          </a:bodyPr>
          <a:lstStyle/>
          <a:p>
            <a:pPr marL="457200" indent="-457200">
              <a:lnSpc>
                <a:spcPct val="91000"/>
              </a:lnSpc>
              <a:buFont typeface="Arial" panose="020B0604020202020204" pitchFamily="34" charset="0"/>
              <a:buChar char="•"/>
            </a:pPr>
            <a:r>
              <a:rPr lang="en-US" sz="2000" spc="-10">
                <a:latin typeface="Carlito"/>
                <a:cs typeface="Carlito"/>
              </a:rPr>
              <a:t>Stress </a:t>
            </a:r>
            <a:r>
              <a:rPr lang="en-US" sz="2000">
                <a:latin typeface="Carlito"/>
                <a:cs typeface="Carlito"/>
              </a:rPr>
              <a:t>is the </a:t>
            </a:r>
            <a:r>
              <a:rPr lang="en-US" sz="2000" spc="-10">
                <a:latin typeface="Carlito"/>
                <a:cs typeface="Carlito"/>
              </a:rPr>
              <a:t>degree </a:t>
            </a:r>
            <a:r>
              <a:rPr lang="en-US" sz="2000" spc="-5">
                <a:latin typeface="Carlito"/>
                <a:cs typeface="Carlito"/>
              </a:rPr>
              <a:t>of </a:t>
            </a:r>
            <a:r>
              <a:rPr lang="en-US" sz="2000" spc="-30">
                <a:latin typeface="Carlito"/>
                <a:cs typeface="Carlito"/>
              </a:rPr>
              <a:t>force </a:t>
            </a:r>
            <a:r>
              <a:rPr lang="en-US" sz="2000">
                <a:latin typeface="Carlito"/>
                <a:cs typeface="Carlito"/>
              </a:rPr>
              <a:t>with which a  </a:t>
            </a:r>
            <a:r>
              <a:rPr lang="en-US" sz="2000" spc="-10">
                <a:latin typeface="Carlito"/>
                <a:cs typeface="Carlito"/>
              </a:rPr>
              <a:t>syllable </a:t>
            </a:r>
            <a:r>
              <a:rPr lang="en-US" sz="2000">
                <a:latin typeface="Carlito"/>
                <a:cs typeface="Carlito"/>
              </a:rPr>
              <a:t>or a </a:t>
            </a:r>
            <a:r>
              <a:rPr lang="en-US" sz="2000" spc="-20">
                <a:latin typeface="Carlito"/>
                <a:cs typeface="Carlito"/>
              </a:rPr>
              <a:t>word </a:t>
            </a:r>
            <a:r>
              <a:rPr lang="en-US" sz="2000" spc="-10">
                <a:latin typeface="Carlito"/>
                <a:cs typeface="Carlito"/>
              </a:rPr>
              <a:t>is</a:t>
            </a:r>
            <a:r>
              <a:rPr lang="en-US" sz="2000">
                <a:latin typeface="Carlito"/>
                <a:cs typeface="Carlito"/>
              </a:rPr>
              <a:t> </a:t>
            </a:r>
            <a:r>
              <a:rPr lang="en-US" sz="2000" spc="-20">
                <a:latin typeface="Carlito"/>
                <a:cs typeface="Carlito"/>
              </a:rPr>
              <a:t>uttered.</a:t>
            </a:r>
            <a:endParaRPr lang="en-US" sz="2000">
              <a:latin typeface="Carlito"/>
              <a:cs typeface="Carlito"/>
            </a:endParaRPr>
          </a:p>
          <a:p>
            <a:pPr marL="457200" indent="-457200">
              <a:lnSpc>
                <a:spcPct val="91000"/>
              </a:lnSpc>
              <a:buFont typeface="Arial" panose="020B0604020202020204" pitchFamily="34" charset="0"/>
              <a:buChar char="•"/>
            </a:pPr>
            <a:r>
              <a:rPr lang="en-US" sz="2000">
                <a:latin typeface="Carlito"/>
                <a:cs typeface="Carlito"/>
              </a:rPr>
              <a:t>It is also </a:t>
            </a:r>
            <a:r>
              <a:rPr lang="en-US" sz="2000" spc="-10">
                <a:latin typeface="Carlito"/>
                <a:cs typeface="Carlito"/>
              </a:rPr>
              <a:t>defined </a:t>
            </a:r>
            <a:r>
              <a:rPr lang="en-US" sz="2000">
                <a:latin typeface="Carlito"/>
                <a:cs typeface="Carlito"/>
              </a:rPr>
              <a:t>as the </a:t>
            </a:r>
            <a:r>
              <a:rPr lang="en-US" sz="2000" spc="-10">
                <a:latin typeface="Carlito"/>
                <a:cs typeface="Carlito"/>
              </a:rPr>
              <a:t>degree </a:t>
            </a:r>
            <a:r>
              <a:rPr lang="en-US" sz="2000" spc="-5">
                <a:latin typeface="Carlito"/>
                <a:cs typeface="Carlito"/>
              </a:rPr>
              <a:t>of </a:t>
            </a:r>
            <a:r>
              <a:rPr lang="en-US" sz="2000" spc="-10">
                <a:latin typeface="Carlito"/>
                <a:cs typeface="Carlito"/>
              </a:rPr>
              <a:t>prominence  </a:t>
            </a:r>
            <a:r>
              <a:rPr lang="en-US" sz="2000">
                <a:latin typeface="Carlito"/>
                <a:cs typeface="Carlito"/>
              </a:rPr>
              <a:t>a </a:t>
            </a:r>
            <a:r>
              <a:rPr lang="en-US" sz="2000" spc="-10">
                <a:latin typeface="Carlito"/>
                <a:cs typeface="Carlito"/>
              </a:rPr>
              <a:t>syllable</a:t>
            </a:r>
            <a:r>
              <a:rPr lang="en-US" sz="2000" spc="10">
                <a:latin typeface="Carlito"/>
                <a:cs typeface="Carlito"/>
              </a:rPr>
              <a:t> </a:t>
            </a:r>
            <a:r>
              <a:rPr lang="en-US" sz="2000" spc="-5">
                <a:latin typeface="Carlito"/>
                <a:cs typeface="Carlito"/>
              </a:rPr>
              <a:t>has.</a:t>
            </a:r>
            <a:endParaRPr lang="en-US" sz="2000">
              <a:latin typeface="Carlito"/>
              <a:cs typeface="Carlito"/>
            </a:endParaRPr>
          </a:p>
          <a:p>
            <a:pPr marL="469900" marR="515620" indent="-457200">
              <a:lnSpc>
                <a:spcPct val="91000"/>
              </a:lnSpc>
              <a:spcBef>
                <a:spcPts val="765"/>
              </a:spcBef>
              <a:buFont typeface="Arial" panose="020B0604020202020204" pitchFamily="34" charset="0"/>
              <a:buChar char="•"/>
              <a:tabLst>
                <a:tab pos="354965" algn="l"/>
                <a:tab pos="355600" algn="l"/>
              </a:tabLst>
            </a:pPr>
            <a:r>
              <a:rPr lang="en-US" sz="2000" spc="-35">
                <a:latin typeface="Carlito"/>
                <a:cs typeface="Carlito"/>
              </a:rPr>
              <a:t>Words </a:t>
            </a:r>
            <a:r>
              <a:rPr lang="en-US" sz="2000" spc="-5">
                <a:latin typeface="Carlito"/>
                <a:cs typeface="Carlito"/>
              </a:rPr>
              <a:t>with </a:t>
            </a:r>
            <a:r>
              <a:rPr lang="en-US" sz="2000" spc="-10">
                <a:latin typeface="Carlito"/>
                <a:cs typeface="Carlito"/>
              </a:rPr>
              <a:t>more </a:t>
            </a:r>
            <a:r>
              <a:rPr lang="en-US" sz="2000">
                <a:latin typeface="Carlito"/>
                <a:cs typeface="Carlito"/>
              </a:rPr>
              <a:t>than one </a:t>
            </a:r>
            <a:r>
              <a:rPr lang="en-US" sz="2000" spc="-10">
                <a:latin typeface="Carlito"/>
                <a:cs typeface="Carlito"/>
              </a:rPr>
              <a:t>syllables </a:t>
            </a:r>
            <a:r>
              <a:rPr lang="en-US" sz="2000" spc="-25">
                <a:latin typeface="Carlito"/>
                <a:cs typeface="Carlito"/>
              </a:rPr>
              <a:t>have </a:t>
            </a:r>
            <a:r>
              <a:rPr lang="en-US" sz="2000">
                <a:latin typeface="Carlito"/>
                <a:cs typeface="Carlito"/>
              </a:rPr>
              <a:t>a  </a:t>
            </a:r>
            <a:r>
              <a:rPr lang="en-US" sz="2000" spc="-10">
                <a:latin typeface="Carlito"/>
                <a:cs typeface="Carlito"/>
              </a:rPr>
              <a:t>stressed syllable. </a:t>
            </a:r>
            <a:r>
              <a:rPr lang="en-US" sz="2000">
                <a:latin typeface="Carlito"/>
                <a:cs typeface="Carlito"/>
              </a:rPr>
              <a:t>In </a:t>
            </a:r>
            <a:r>
              <a:rPr lang="en-US" sz="2000" spc="-10">
                <a:latin typeface="Carlito"/>
                <a:cs typeface="Carlito"/>
              </a:rPr>
              <a:t>/</a:t>
            </a:r>
            <a:r>
              <a:rPr lang="en-US" sz="2000" spc="-10" err="1">
                <a:latin typeface="Carlito"/>
                <a:cs typeface="Carlito"/>
              </a:rPr>
              <a:t>teibl</a:t>
            </a:r>
            <a:r>
              <a:rPr lang="en-US" sz="2000" spc="-10">
                <a:latin typeface="Carlito"/>
                <a:cs typeface="Carlito"/>
              </a:rPr>
              <a:t>/ </a:t>
            </a:r>
            <a:r>
              <a:rPr lang="en-US" sz="2000" spc="-25">
                <a:latin typeface="Carlito"/>
                <a:cs typeface="Carlito"/>
              </a:rPr>
              <a:t>first </a:t>
            </a:r>
            <a:r>
              <a:rPr lang="en-US" sz="2000" spc="-10">
                <a:latin typeface="Carlito"/>
                <a:cs typeface="Carlito"/>
              </a:rPr>
              <a:t>syllable </a:t>
            </a:r>
            <a:r>
              <a:rPr lang="en-US" sz="2000">
                <a:latin typeface="Carlito"/>
                <a:cs typeface="Carlito"/>
              </a:rPr>
              <a:t>is  </a:t>
            </a:r>
            <a:r>
              <a:rPr lang="en-US" sz="2000" spc="-15">
                <a:latin typeface="Carlito"/>
                <a:cs typeface="Carlito"/>
              </a:rPr>
              <a:t>prominent.</a:t>
            </a:r>
            <a:endParaRPr lang="en-US" sz="2000">
              <a:latin typeface="Carlito"/>
              <a:cs typeface="Carlito"/>
            </a:endParaRPr>
          </a:p>
          <a:p>
            <a:pPr marL="469900" marR="5080" indent="-457200">
              <a:lnSpc>
                <a:spcPct val="91000"/>
              </a:lnSpc>
              <a:spcBef>
                <a:spcPts val="755"/>
              </a:spcBef>
              <a:buFont typeface="Arial" panose="020B0604020202020204" pitchFamily="34" charset="0"/>
              <a:buChar char="•"/>
              <a:tabLst>
                <a:tab pos="354965" algn="l"/>
                <a:tab pos="355600" algn="l"/>
              </a:tabLst>
            </a:pPr>
            <a:r>
              <a:rPr lang="en-US" sz="2000">
                <a:latin typeface="Carlito"/>
                <a:cs typeface="Carlito"/>
              </a:rPr>
              <a:t>In </a:t>
            </a:r>
            <a:r>
              <a:rPr lang="en-US" sz="2000" spc="-20">
                <a:latin typeface="Carlito"/>
                <a:cs typeface="Carlito"/>
              </a:rPr>
              <a:t>committee </a:t>
            </a:r>
            <a:r>
              <a:rPr lang="en-US" sz="2000">
                <a:latin typeface="Carlito"/>
                <a:cs typeface="Carlito"/>
              </a:rPr>
              <a:t>and </a:t>
            </a:r>
            <a:r>
              <a:rPr lang="en-US" sz="2000" spc="-10">
                <a:latin typeface="Carlito"/>
                <a:cs typeface="Carlito"/>
              </a:rPr>
              <a:t>recommend second syllable  </a:t>
            </a:r>
            <a:r>
              <a:rPr lang="en-US" sz="2000">
                <a:latin typeface="Carlito"/>
                <a:cs typeface="Carlito"/>
              </a:rPr>
              <a:t>is</a:t>
            </a:r>
            <a:r>
              <a:rPr lang="en-US" sz="2000" spc="-15">
                <a:latin typeface="Carlito"/>
                <a:cs typeface="Carlito"/>
              </a:rPr>
              <a:t> stressed.</a:t>
            </a:r>
            <a:endParaRPr lang="en-US" sz="2000">
              <a:latin typeface="Carlito"/>
              <a:cs typeface="Carlito"/>
            </a:endParaRPr>
          </a:p>
          <a:p>
            <a:pPr marL="457200" indent="-457200">
              <a:lnSpc>
                <a:spcPct val="91000"/>
              </a:lnSpc>
              <a:buFont typeface="Arial" panose="020B0604020202020204" pitchFamily="34" charset="0"/>
              <a:buChar char="•"/>
            </a:pPr>
            <a:endParaRPr lang="en-IN" sz="2000"/>
          </a:p>
        </p:txBody>
      </p:sp>
      <p:pic>
        <p:nvPicPr>
          <p:cNvPr id="5" name="Picture 4" descr="Metal tic-tac-toe game pieces">
            <a:extLst>
              <a:ext uri="{FF2B5EF4-FFF2-40B4-BE49-F238E27FC236}">
                <a16:creationId xmlns:a16="http://schemas.microsoft.com/office/drawing/2014/main" id="{A757503B-5157-4B76-8BF5-3B405CBCA37F}"/>
              </a:ext>
            </a:extLst>
          </p:cNvPr>
          <p:cNvPicPr>
            <a:picLocks noChangeAspect="1"/>
          </p:cNvPicPr>
          <p:nvPr/>
        </p:nvPicPr>
        <p:blipFill rotWithShape="1">
          <a:blip r:embed="rId2"/>
          <a:srcRect l="1760" r="15296"/>
          <a:stretch/>
        </p:blipFill>
        <p:spPr>
          <a:xfrm>
            <a:off x="-3048" y="2264988"/>
            <a:ext cx="4370832" cy="3952189"/>
          </a:xfrm>
          <a:prstGeom prst="rect">
            <a:avLst/>
          </a:prstGeom>
        </p:spPr>
      </p:pic>
    </p:spTree>
    <p:extLst>
      <p:ext uri="{BB962C8B-B14F-4D97-AF65-F5344CB8AC3E}">
        <p14:creationId xmlns:p14="http://schemas.microsoft.com/office/powerpoint/2010/main" val="2532902460"/>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5A4E4-91C6-4E24-B598-72FAAAC3260C}"/>
              </a:ext>
            </a:extLst>
          </p:cNvPr>
          <p:cNvSpPr>
            <a:spLocks noGrp="1"/>
          </p:cNvSpPr>
          <p:nvPr>
            <p:ph type="title"/>
          </p:nvPr>
        </p:nvSpPr>
        <p:spPr/>
        <p:txBody>
          <a:bodyPr>
            <a:normAutofit/>
          </a:bodyPr>
          <a:lstStyle/>
          <a:p>
            <a:r>
              <a:rPr lang="en-IN" b="1" spc="-185">
                <a:latin typeface="Arial"/>
                <a:cs typeface="Arial"/>
              </a:rPr>
              <a:t>What </a:t>
            </a:r>
            <a:r>
              <a:rPr lang="en-IN" b="1" spc="-415">
                <a:latin typeface="Arial"/>
                <a:cs typeface="Arial"/>
              </a:rPr>
              <a:t>is </a:t>
            </a:r>
            <a:r>
              <a:rPr lang="en-IN" b="1" spc="-295">
                <a:latin typeface="Arial"/>
                <a:cs typeface="Arial"/>
              </a:rPr>
              <a:t>Word</a:t>
            </a:r>
            <a:r>
              <a:rPr lang="en-IN" b="1" spc="-185">
                <a:latin typeface="Arial"/>
                <a:cs typeface="Arial"/>
              </a:rPr>
              <a:t> </a:t>
            </a:r>
            <a:r>
              <a:rPr lang="en-IN" b="1" spc="-470">
                <a:latin typeface="Arial"/>
                <a:cs typeface="Arial"/>
              </a:rPr>
              <a:t>Stress?</a:t>
            </a:r>
            <a:endParaRPr lang="en-IN" dirty="0"/>
          </a:p>
        </p:txBody>
      </p:sp>
      <p:sp>
        <p:nvSpPr>
          <p:cNvPr id="3" name="Content Placeholder 2">
            <a:extLst>
              <a:ext uri="{FF2B5EF4-FFF2-40B4-BE49-F238E27FC236}">
                <a16:creationId xmlns:a16="http://schemas.microsoft.com/office/drawing/2014/main" id="{6A0CBA14-9841-403D-840C-C92EC41576F3}"/>
              </a:ext>
            </a:extLst>
          </p:cNvPr>
          <p:cNvSpPr>
            <a:spLocks noGrp="1"/>
          </p:cNvSpPr>
          <p:nvPr>
            <p:ph idx="1"/>
          </p:nvPr>
        </p:nvSpPr>
        <p:spPr>
          <a:xfrm>
            <a:off x="5004426" y="2587625"/>
            <a:ext cx="6223961" cy="3317875"/>
          </a:xfrm>
        </p:spPr>
        <p:txBody>
          <a:bodyPr anchor="ctr">
            <a:normAutofit/>
          </a:bodyPr>
          <a:lstStyle/>
          <a:p>
            <a:r>
              <a:rPr lang="en-US" dirty="0">
                <a:latin typeface="Carlito"/>
                <a:cs typeface="Carlito"/>
              </a:rPr>
              <a:t>In </a:t>
            </a:r>
            <a:r>
              <a:rPr lang="en-US" spc="-5" dirty="0">
                <a:latin typeface="Carlito"/>
                <a:cs typeface="Carlito"/>
              </a:rPr>
              <a:t>English, </a:t>
            </a:r>
            <a:r>
              <a:rPr lang="en-US" spc="-15" dirty="0">
                <a:latin typeface="Carlito"/>
                <a:cs typeface="Carlito"/>
              </a:rPr>
              <a:t>we </a:t>
            </a:r>
            <a:r>
              <a:rPr lang="en-US" spc="-5" dirty="0">
                <a:latin typeface="Carlito"/>
                <a:cs typeface="Carlito"/>
              </a:rPr>
              <a:t>do not </a:t>
            </a:r>
            <a:r>
              <a:rPr lang="en-US" spc="-20" dirty="0">
                <a:latin typeface="Carlito"/>
                <a:cs typeface="Carlito"/>
              </a:rPr>
              <a:t>say </a:t>
            </a:r>
            <a:r>
              <a:rPr lang="en-US" dirty="0">
                <a:latin typeface="Carlito"/>
                <a:cs typeface="Carlito"/>
              </a:rPr>
              <a:t>each </a:t>
            </a:r>
            <a:r>
              <a:rPr lang="en-US" spc="-10" dirty="0">
                <a:latin typeface="Carlito"/>
                <a:cs typeface="Carlito"/>
              </a:rPr>
              <a:t>syllable </a:t>
            </a:r>
            <a:r>
              <a:rPr lang="en-US" dirty="0">
                <a:latin typeface="Carlito"/>
                <a:cs typeface="Carlito"/>
              </a:rPr>
              <a:t>with the </a:t>
            </a:r>
            <a:r>
              <a:rPr lang="en-US" spc="-5" dirty="0">
                <a:latin typeface="Carlito"/>
                <a:cs typeface="Carlito"/>
              </a:rPr>
              <a:t>same </a:t>
            </a:r>
            <a:r>
              <a:rPr lang="en-US" spc="-20" dirty="0">
                <a:latin typeface="Carlito"/>
                <a:cs typeface="Carlito"/>
              </a:rPr>
              <a:t>force </a:t>
            </a:r>
            <a:r>
              <a:rPr lang="en-US" spc="-5" dirty="0">
                <a:latin typeface="Carlito"/>
                <a:cs typeface="Carlito"/>
              </a:rPr>
              <a:t>or  </a:t>
            </a:r>
            <a:r>
              <a:rPr lang="en-US" spc="-15" dirty="0">
                <a:latin typeface="Carlito"/>
                <a:cs typeface="Carlito"/>
              </a:rPr>
              <a:t>strength. </a:t>
            </a:r>
            <a:r>
              <a:rPr lang="en-US" dirty="0">
                <a:latin typeface="Carlito"/>
                <a:cs typeface="Carlito"/>
              </a:rPr>
              <a:t>In </a:t>
            </a:r>
            <a:r>
              <a:rPr lang="en-US" spc="-10" dirty="0">
                <a:latin typeface="Carlito"/>
                <a:cs typeface="Carlito"/>
              </a:rPr>
              <a:t>one </a:t>
            </a:r>
            <a:r>
              <a:rPr lang="en-US" spc="-15" dirty="0">
                <a:latin typeface="Carlito"/>
                <a:cs typeface="Carlito"/>
              </a:rPr>
              <a:t>word, we </a:t>
            </a:r>
            <a:r>
              <a:rPr lang="en-US" spc="-10" dirty="0">
                <a:latin typeface="Carlito"/>
                <a:cs typeface="Carlito"/>
              </a:rPr>
              <a:t>accentuate </a:t>
            </a:r>
            <a:r>
              <a:rPr lang="en-US" spc="-5" dirty="0">
                <a:latin typeface="Carlito"/>
                <a:cs typeface="Carlito"/>
              </a:rPr>
              <a:t>ONE syllable. </a:t>
            </a:r>
            <a:r>
              <a:rPr lang="en-US" spc="-45" dirty="0">
                <a:latin typeface="Carlito"/>
                <a:cs typeface="Carlito"/>
              </a:rPr>
              <a:t>We </a:t>
            </a:r>
            <a:r>
              <a:rPr lang="en-US" spc="-20" dirty="0">
                <a:latin typeface="Carlito"/>
                <a:cs typeface="Carlito"/>
              </a:rPr>
              <a:t>say  </a:t>
            </a:r>
            <a:r>
              <a:rPr lang="en-US" b="1" spc="-165" dirty="0">
                <a:latin typeface="Arial"/>
                <a:cs typeface="Arial"/>
              </a:rPr>
              <a:t>one </a:t>
            </a:r>
            <a:r>
              <a:rPr lang="en-US" spc="-10" dirty="0">
                <a:latin typeface="Carlito"/>
                <a:cs typeface="Carlito"/>
              </a:rPr>
              <a:t>syllable </a:t>
            </a:r>
            <a:r>
              <a:rPr lang="en-US" spc="-5" dirty="0">
                <a:latin typeface="Carlito"/>
                <a:cs typeface="Carlito"/>
              </a:rPr>
              <a:t>very </a:t>
            </a:r>
            <a:r>
              <a:rPr lang="en-US" b="1" spc="-150" dirty="0">
                <a:latin typeface="Arial"/>
                <a:cs typeface="Arial"/>
              </a:rPr>
              <a:t>loudly </a:t>
            </a:r>
            <a:r>
              <a:rPr lang="en-US" dirty="0">
                <a:latin typeface="Carlito"/>
                <a:cs typeface="Carlito"/>
              </a:rPr>
              <a:t>(big, </a:t>
            </a:r>
            <a:r>
              <a:rPr lang="en-US" spc="-10" dirty="0">
                <a:latin typeface="Carlito"/>
                <a:cs typeface="Carlito"/>
              </a:rPr>
              <a:t>strong, important) </a:t>
            </a:r>
            <a:r>
              <a:rPr lang="en-US" dirty="0">
                <a:latin typeface="Carlito"/>
                <a:cs typeface="Carlito"/>
              </a:rPr>
              <a:t>and </a:t>
            </a:r>
            <a:r>
              <a:rPr lang="en-US" b="1" spc="-105" dirty="0">
                <a:latin typeface="Arial"/>
                <a:cs typeface="Arial"/>
              </a:rPr>
              <a:t>all </a:t>
            </a:r>
            <a:r>
              <a:rPr lang="en-US" b="1" spc="-95" dirty="0">
                <a:latin typeface="Arial"/>
                <a:cs typeface="Arial"/>
              </a:rPr>
              <a:t>the  </a:t>
            </a:r>
            <a:r>
              <a:rPr lang="en-US" b="1" spc="-110" dirty="0">
                <a:latin typeface="Arial"/>
                <a:cs typeface="Arial"/>
              </a:rPr>
              <a:t>other </a:t>
            </a:r>
            <a:r>
              <a:rPr lang="en-US" b="1" spc="-190" dirty="0">
                <a:latin typeface="Arial"/>
                <a:cs typeface="Arial"/>
              </a:rPr>
              <a:t>syllables </a:t>
            </a:r>
            <a:r>
              <a:rPr lang="en-US" spc="-5" dirty="0">
                <a:latin typeface="Carlito"/>
                <a:cs typeface="Carlito"/>
              </a:rPr>
              <a:t>very</a:t>
            </a:r>
            <a:r>
              <a:rPr lang="en-US" spc="30" dirty="0">
                <a:latin typeface="Carlito"/>
                <a:cs typeface="Carlito"/>
              </a:rPr>
              <a:t> </a:t>
            </a:r>
            <a:r>
              <a:rPr lang="en-US" b="1" spc="-105" dirty="0">
                <a:latin typeface="Arial"/>
                <a:cs typeface="Arial"/>
              </a:rPr>
              <a:t>quietly</a:t>
            </a:r>
            <a:r>
              <a:rPr lang="en-US" spc="-105" dirty="0">
                <a:latin typeface="Carlito"/>
                <a:cs typeface="Carlito"/>
              </a:rPr>
              <a:t>.</a:t>
            </a:r>
            <a:endParaRPr lang="en-US" dirty="0">
              <a:latin typeface="Carlito"/>
              <a:cs typeface="Carlito"/>
            </a:endParaRPr>
          </a:p>
          <a:p>
            <a:endParaRPr lang="en-IN" dirty="0"/>
          </a:p>
        </p:txBody>
      </p:sp>
      <p:pic>
        <p:nvPicPr>
          <p:cNvPr id="5" name="Picture 4" descr="Metal tic-tac-toe game pieces">
            <a:extLst>
              <a:ext uri="{FF2B5EF4-FFF2-40B4-BE49-F238E27FC236}">
                <a16:creationId xmlns:a16="http://schemas.microsoft.com/office/drawing/2014/main" id="{000C0167-E006-466B-BBC1-0095A7D1B803}"/>
              </a:ext>
            </a:extLst>
          </p:cNvPr>
          <p:cNvPicPr>
            <a:picLocks noChangeAspect="1"/>
          </p:cNvPicPr>
          <p:nvPr/>
        </p:nvPicPr>
        <p:blipFill rotWithShape="1">
          <a:blip r:embed="rId2"/>
          <a:srcRect l="1760" r="15296"/>
          <a:stretch/>
        </p:blipFill>
        <p:spPr>
          <a:xfrm>
            <a:off x="-3048" y="2264988"/>
            <a:ext cx="4370832" cy="3952189"/>
          </a:xfrm>
          <a:prstGeom prst="rect">
            <a:avLst/>
          </a:prstGeom>
        </p:spPr>
      </p:pic>
    </p:spTree>
    <p:extLst>
      <p:ext uri="{BB962C8B-B14F-4D97-AF65-F5344CB8AC3E}">
        <p14:creationId xmlns:p14="http://schemas.microsoft.com/office/powerpoint/2010/main" val="263835823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A0B3-DCAD-4B5F-9854-6DA769A02DD7}"/>
              </a:ext>
            </a:extLst>
          </p:cNvPr>
          <p:cNvSpPr>
            <a:spLocks noGrp="1"/>
          </p:cNvSpPr>
          <p:nvPr>
            <p:ph type="title"/>
          </p:nvPr>
        </p:nvSpPr>
        <p:spPr>
          <a:xfrm>
            <a:off x="5300811" y="317500"/>
            <a:ext cx="5927576" cy="1235255"/>
          </a:xfrm>
        </p:spPr>
        <p:txBody>
          <a:bodyPr>
            <a:normAutofit/>
          </a:bodyPr>
          <a:lstStyle/>
          <a:p>
            <a:r>
              <a:rPr lang="en-IN" dirty="0"/>
              <a:t>Activity</a:t>
            </a:r>
          </a:p>
        </p:txBody>
      </p:sp>
      <p:sp>
        <p:nvSpPr>
          <p:cNvPr id="3" name="Content Placeholder 2">
            <a:extLst>
              <a:ext uri="{FF2B5EF4-FFF2-40B4-BE49-F238E27FC236}">
                <a16:creationId xmlns:a16="http://schemas.microsoft.com/office/drawing/2014/main" id="{F5357EF8-BAD1-4176-9950-2C423EFA5581}"/>
              </a:ext>
            </a:extLst>
          </p:cNvPr>
          <p:cNvSpPr>
            <a:spLocks noGrp="1"/>
          </p:cNvSpPr>
          <p:nvPr>
            <p:ph idx="1"/>
          </p:nvPr>
        </p:nvSpPr>
        <p:spPr>
          <a:xfrm>
            <a:off x="5300810" y="2587625"/>
            <a:ext cx="5927577" cy="3594100"/>
          </a:xfrm>
        </p:spPr>
        <p:txBody>
          <a:bodyPr anchor="t">
            <a:normAutofit/>
          </a:bodyPr>
          <a:lstStyle/>
          <a:p>
            <a:pPr marL="355600" indent="-342900">
              <a:spcBef>
                <a:spcPts val="105"/>
              </a:spcBef>
              <a:buFont typeface="Arial"/>
              <a:buChar char="•"/>
              <a:tabLst>
                <a:tab pos="354965" algn="l"/>
                <a:tab pos="355600" algn="l"/>
              </a:tabLst>
            </a:pPr>
            <a:r>
              <a:rPr lang="en-US" spc="-5" dirty="0">
                <a:cs typeface="Carlito"/>
              </a:rPr>
              <a:t>Let's </a:t>
            </a:r>
            <a:r>
              <a:rPr lang="en-US" spc="-40" dirty="0">
                <a:cs typeface="Carlito"/>
              </a:rPr>
              <a:t>take </a:t>
            </a:r>
            <a:r>
              <a:rPr lang="en-US" dirty="0">
                <a:cs typeface="Carlito"/>
              </a:rPr>
              <a:t>3 </a:t>
            </a:r>
            <a:r>
              <a:rPr lang="en-US" spc="-15" dirty="0">
                <a:cs typeface="Carlito"/>
              </a:rPr>
              <a:t>words: </a:t>
            </a:r>
            <a:r>
              <a:rPr lang="en-US" b="1" spc="-204" dirty="0">
                <a:cs typeface="Arial"/>
              </a:rPr>
              <a:t>photograph</a:t>
            </a:r>
            <a:r>
              <a:rPr lang="en-US" spc="-204" dirty="0">
                <a:cs typeface="Carlito"/>
              </a:rPr>
              <a:t>,</a:t>
            </a:r>
            <a:r>
              <a:rPr lang="en-US" spc="30" dirty="0">
                <a:cs typeface="Carlito"/>
              </a:rPr>
              <a:t> </a:t>
            </a:r>
            <a:r>
              <a:rPr lang="en-US" b="1" spc="-210" dirty="0">
                <a:cs typeface="Arial"/>
              </a:rPr>
              <a:t>photographer </a:t>
            </a:r>
            <a:r>
              <a:rPr lang="en-US" dirty="0">
                <a:cs typeface="Carlito"/>
              </a:rPr>
              <a:t>and</a:t>
            </a:r>
            <a:r>
              <a:rPr lang="en-US" spc="-5" dirty="0">
                <a:cs typeface="Carlito"/>
              </a:rPr>
              <a:t> </a:t>
            </a:r>
            <a:r>
              <a:rPr lang="en-US" b="1" spc="-229" dirty="0">
                <a:cs typeface="Arial"/>
              </a:rPr>
              <a:t>photographic</a:t>
            </a:r>
            <a:endParaRPr lang="en-US" dirty="0">
              <a:cs typeface="Arial"/>
            </a:endParaRPr>
          </a:p>
          <a:p>
            <a:pPr>
              <a:spcBef>
                <a:spcPts val="30"/>
              </a:spcBef>
            </a:pPr>
            <a:endParaRPr lang="en-US" dirty="0">
              <a:cs typeface="Arial"/>
            </a:endParaRPr>
          </a:p>
          <a:p>
            <a:pPr marL="355600" indent="-342900">
              <a:buFont typeface="Arial"/>
              <a:buChar char="•"/>
              <a:tabLst>
                <a:tab pos="354965" algn="l"/>
                <a:tab pos="355600" algn="l"/>
              </a:tabLst>
            </a:pPr>
            <a:r>
              <a:rPr lang="en-US" spc="-5" dirty="0">
                <a:cs typeface="Carlito"/>
              </a:rPr>
              <a:t>Do </a:t>
            </a:r>
            <a:r>
              <a:rPr lang="en-US" spc="-10" dirty="0">
                <a:cs typeface="Carlito"/>
              </a:rPr>
              <a:t>they </a:t>
            </a:r>
            <a:r>
              <a:rPr lang="en-US" spc="-5" dirty="0">
                <a:cs typeface="Carlito"/>
              </a:rPr>
              <a:t>sound </a:t>
            </a:r>
            <a:r>
              <a:rPr lang="en-US" dirty="0">
                <a:cs typeface="Carlito"/>
              </a:rPr>
              <a:t>the </a:t>
            </a:r>
            <a:r>
              <a:rPr lang="en-US" spc="-5" dirty="0">
                <a:cs typeface="Carlito"/>
              </a:rPr>
              <a:t>same </a:t>
            </a:r>
            <a:r>
              <a:rPr lang="en-US" dirty="0">
                <a:cs typeface="Carlito"/>
              </a:rPr>
              <a:t>when</a:t>
            </a:r>
            <a:r>
              <a:rPr lang="en-US" spc="20" dirty="0">
                <a:cs typeface="Carlito"/>
              </a:rPr>
              <a:t> </a:t>
            </a:r>
            <a:r>
              <a:rPr lang="en-US" spc="-20" dirty="0">
                <a:cs typeface="Carlito"/>
              </a:rPr>
              <a:t>spoken?</a:t>
            </a:r>
            <a:endParaRPr lang="en-US" dirty="0">
              <a:cs typeface="Carlito"/>
            </a:endParaRPr>
          </a:p>
          <a:p>
            <a:endParaRPr lang="en-IN" dirty="0"/>
          </a:p>
        </p:txBody>
      </p:sp>
      <p:pic>
        <p:nvPicPr>
          <p:cNvPr id="5" name="Picture 4" descr="Camera lens">
            <a:extLst>
              <a:ext uri="{FF2B5EF4-FFF2-40B4-BE49-F238E27FC236}">
                <a16:creationId xmlns:a16="http://schemas.microsoft.com/office/drawing/2014/main" id="{9837D540-206C-49D9-AA7C-12E4D5037E82}"/>
              </a:ext>
            </a:extLst>
          </p:cNvPr>
          <p:cNvPicPr>
            <a:picLocks noChangeAspect="1"/>
          </p:cNvPicPr>
          <p:nvPr/>
        </p:nvPicPr>
        <p:blipFill rotWithShape="1">
          <a:blip r:embed="rId2"/>
          <a:srcRect l="14779" r="39890" b="-1"/>
          <a:stretch/>
        </p:blipFill>
        <p:spPr>
          <a:xfrm>
            <a:off x="20" y="10"/>
            <a:ext cx="4657324" cy="6857990"/>
          </a:xfrm>
          <a:prstGeom prst="rect">
            <a:avLst/>
          </a:prstGeom>
        </p:spPr>
      </p:pic>
    </p:spTree>
    <p:extLst>
      <p:ext uri="{BB962C8B-B14F-4D97-AF65-F5344CB8AC3E}">
        <p14:creationId xmlns:p14="http://schemas.microsoft.com/office/powerpoint/2010/main" val="930120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B1D222-8828-45F3-ABC8-E56269715C0C}"/>
              </a:ext>
            </a:extLst>
          </p:cNvPr>
          <p:cNvSpPr>
            <a:spLocks noGrp="1"/>
          </p:cNvSpPr>
          <p:nvPr>
            <p:ph idx="1"/>
          </p:nvPr>
        </p:nvSpPr>
        <p:spPr/>
        <p:txBody>
          <a:bodyPr/>
          <a:lstStyle/>
          <a:p>
            <a:r>
              <a:rPr lang="en-US" sz="2800" dirty="0">
                <a:latin typeface="Carlito"/>
                <a:cs typeface="Carlito"/>
              </a:rPr>
              <a:t>No. </a:t>
            </a:r>
            <a:r>
              <a:rPr lang="en-US" sz="2800" spc="-5" dirty="0">
                <a:latin typeface="Carlito"/>
                <a:cs typeface="Carlito"/>
              </a:rPr>
              <a:t>Because </a:t>
            </a:r>
            <a:r>
              <a:rPr lang="en-US" sz="2800" spc="-15" dirty="0">
                <a:latin typeface="Carlito"/>
                <a:cs typeface="Carlito"/>
              </a:rPr>
              <a:t>we </a:t>
            </a:r>
            <a:r>
              <a:rPr lang="en-US" sz="2800" spc="-10" dirty="0">
                <a:latin typeface="Carlito"/>
                <a:cs typeface="Carlito"/>
              </a:rPr>
              <a:t>accentuate </a:t>
            </a:r>
            <a:r>
              <a:rPr lang="en-US" sz="2800" spc="-15" dirty="0">
                <a:latin typeface="Carlito"/>
                <a:cs typeface="Carlito"/>
              </a:rPr>
              <a:t>(stress) </a:t>
            </a:r>
            <a:r>
              <a:rPr lang="en-US" sz="2800" spc="-5" dirty="0">
                <a:latin typeface="Carlito"/>
                <a:cs typeface="Carlito"/>
              </a:rPr>
              <a:t>ONE  </a:t>
            </a:r>
            <a:r>
              <a:rPr lang="en-US" sz="2800" spc="-10" dirty="0">
                <a:latin typeface="Carlito"/>
                <a:cs typeface="Carlito"/>
              </a:rPr>
              <a:t>syllable </a:t>
            </a:r>
            <a:r>
              <a:rPr lang="en-US" sz="2800" dirty="0">
                <a:latin typeface="Carlito"/>
                <a:cs typeface="Carlito"/>
              </a:rPr>
              <a:t>in each </a:t>
            </a:r>
            <a:r>
              <a:rPr lang="en-US" sz="2800" spc="-15" dirty="0">
                <a:latin typeface="Carlito"/>
                <a:cs typeface="Carlito"/>
              </a:rPr>
              <a:t>word. </a:t>
            </a:r>
            <a:r>
              <a:rPr lang="en-US" sz="2800" spc="-5" dirty="0">
                <a:latin typeface="Carlito"/>
                <a:cs typeface="Carlito"/>
              </a:rPr>
              <a:t>And </a:t>
            </a:r>
            <a:r>
              <a:rPr lang="en-US" sz="2800" dirty="0">
                <a:latin typeface="Carlito"/>
                <a:cs typeface="Carlito"/>
              </a:rPr>
              <a:t>it is </a:t>
            </a:r>
            <a:r>
              <a:rPr lang="en-US" sz="2800" spc="-5" dirty="0">
                <a:latin typeface="Carlito"/>
                <a:cs typeface="Carlito"/>
              </a:rPr>
              <a:t>not </a:t>
            </a:r>
            <a:r>
              <a:rPr lang="en-US" sz="2800" spc="-20" dirty="0">
                <a:latin typeface="Carlito"/>
                <a:cs typeface="Carlito"/>
              </a:rPr>
              <a:t>always </a:t>
            </a:r>
            <a:r>
              <a:rPr lang="en-US" sz="2800" dirty="0">
                <a:latin typeface="Carlito"/>
                <a:cs typeface="Carlito"/>
              </a:rPr>
              <a:t>the  </a:t>
            </a:r>
            <a:r>
              <a:rPr lang="en-US" sz="2800" spc="-5" dirty="0">
                <a:latin typeface="Carlito"/>
                <a:cs typeface="Carlito"/>
              </a:rPr>
              <a:t>same </a:t>
            </a:r>
            <a:r>
              <a:rPr lang="en-US" sz="2800" spc="-10" dirty="0">
                <a:latin typeface="Carlito"/>
                <a:cs typeface="Carlito"/>
              </a:rPr>
              <a:t>syllable. </a:t>
            </a:r>
            <a:r>
              <a:rPr lang="en-US" sz="2800" spc="-5" dirty="0">
                <a:latin typeface="Carlito"/>
                <a:cs typeface="Carlito"/>
              </a:rPr>
              <a:t>So, </a:t>
            </a:r>
            <a:r>
              <a:rPr lang="en-US" sz="2800" dirty="0">
                <a:latin typeface="Carlito"/>
                <a:cs typeface="Carlito"/>
              </a:rPr>
              <a:t>the </a:t>
            </a:r>
            <a:r>
              <a:rPr lang="en-US" sz="2800" b="1" spc="-270" dirty="0">
                <a:latin typeface="Arial"/>
                <a:cs typeface="Arial"/>
              </a:rPr>
              <a:t>shape </a:t>
            </a:r>
            <a:r>
              <a:rPr lang="en-US" sz="2800" spc="-5" dirty="0">
                <a:latin typeface="Carlito"/>
                <a:cs typeface="Carlito"/>
              </a:rPr>
              <a:t>of </a:t>
            </a:r>
            <a:r>
              <a:rPr lang="en-US" sz="2800" dirty="0">
                <a:latin typeface="Carlito"/>
                <a:cs typeface="Carlito"/>
              </a:rPr>
              <a:t>each </a:t>
            </a:r>
            <a:r>
              <a:rPr lang="en-US" sz="2800" spc="-20" dirty="0">
                <a:latin typeface="Carlito"/>
                <a:cs typeface="Carlito"/>
              </a:rPr>
              <a:t>word </a:t>
            </a:r>
            <a:r>
              <a:rPr lang="en-US" sz="2800" spc="-5" dirty="0">
                <a:latin typeface="Carlito"/>
                <a:cs typeface="Carlito"/>
              </a:rPr>
              <a:t>is  </a:t>
            </a:r>
            <a:r>
              <a:rPr lang="en-US" sz="2800" spc="-25" dirty="0">
                <a:latin typeface="Carlito"/>
                <a:cs typeface="Carlito"/>
              </a:rPr>
              <a:t>different.</a:t>
            </a:r>
            <a:endParaRPr lang="en-IN" dirty="0"/>
          </a:p>
        </p:txBody>
      </p:sp>
    </p:spTree>
    <p:extLst>
      <p:ext uri="{BB962C8B-B14F-4D97-AF65-F5344CB8AC3E}">
        <p14:creationId xmlns:p14="http://schemas.microsoft.com/office/powerpoint/2010/main" val="3057783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07E73DD-9906-4E71-BC0D-3B1E3EF66FB7}"/>
              </a:ext>
            </a:extLst>
          </p:cNvPr>
          <p:cNvSpPr txBox="1"/>
          <p:nvPr/>
        </p:nvSpPr>
        <p:spPr>
          <a:xfrm>
            <a:off x="5167270" y="2904126"/>
            <a:ext cx="61594"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Arial"/>
                <a:cs typeface="Arial"/>
              </a:rPr>
              <a:t>•</a:t>
            </a:r>
            <a:endParaRPr sz="800">
              <a:latin typeface="Arial"/>
              <a:cs typeface="Arial"/>
            </a:endParaRPr>
          </a:p>
        </p:txBody>
      </p:sp>
      <p:sp>
        <p:nvSpPr>
          <p:cNvPr id="5" name="object 3">
            <a:extLst>
              <a:ext uri="{FF2B5EF4-FFF2-40B4-BE49-F238E27FC236}">
                <a16:creationId xmlns:a16="http://schemas.microsoft.com/office/drawing/2014/main" id="{180BDF74-ECFA-488C-89FB-B6ED31E0D063}"/>
              </a:ext>
            </a:extLst>
          </p:cNvPr>
          <p:cNvSpPr txBox="1"/>
          <p:nvPr/>
        </p:nvSpPr>
        <p:spPr>
          <a:xfrm>
            <a:off x="2423816" y="3402550"/>
            <a:ext cx="1832610" cy="300355"/>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Font typeface="Arial"/>
              <a:buChar char="•"/>
              <a:tabLst>
                <a:tab pos="354965" algn="l"/>
                <a:tab pos="355600" algn="l"/>
              </a:tabLst>
            </a:pPr>
            <a:r>
              <a:rPr sz="1800" b="1" u="heavy" spc="-200" dirty="0">
                <a:solidFill>
                  <a:srgbClr val="0000FF"/>
                </a:solidFill>
                <a:uFill>
                  <a:solidFill>
                    <a:srgbClr val="0000FF"/>
                  </a:solidFill>
                </a:uFill>
                <a:latin typeface="Arial"/>
                <a:cs typeface="Arial"/>
                <a:hlinkClick r:id="rId2"/>
              </a:rPr>
              <a:t>PHO</a:t>
            </a:r>
            <a:r>
              <a:rPr sz="1800" b="1" spc="-200" dirty="0">
                <a:solidFill>
                  <a:srgbClr val="0000FF"/>
                </a:solidFill>
                <a:latin typeface="Arial"/>
                <a:cs typeface="Arial"/>
                <a:hlinkClick r:id="rId2"/>
              </a:rPr>
              <a:t> </a:t>
            </a:r>
            <a:r>
              <a:rPr sz="1800" b="1" spc="-225" dirty="0">
                <a:latin typeface="Arial"/>
                <a:cs typeface="Arial"/>
              </a:rPr>
              <a:t>TO</a:t>
            </a:r>
            <a:r>
              <a:rPr sz="1800" b="1" spc="-70" dirty="0">
                <a:latin typeface="Arial"/>
                <a:cs typeface="Arial"/>
              </a:rPr>
              <a:t> </a:t>
            </a:r>
            <a:r>
              <a:rPr sz="1800" b="1" spc="-235" dirty="0">
                <a:latin typeface="Arial"/>
                <a:cs typeface="Arial"/>
              </a:rPr>
              <a:t>GRAPH</a:t>
            </a:r>
            <a:endParaRPr sz="1800">
              <a:latin typeface="Arial"/>
              <a:cs typeface="Arial"/>
            </a:endParaRPr>
          </a:p>
        </p:txBody>
      </p:sp>
      <p:sp>
        <p:nvSpPr>
          <p:cNvPr id="6" name="object 4">
            <a:extLst>
              <a:ext uri="{FF2B5EF4-FFF2-40B4-BE49-F238E27FC236}">
                <a16:creationId xmlns:a16="http://schemas.microsoft.com/office/drawing/2014/main" id="{15A05AED-D814-4875-A98A-EFE9383DA2A5}"/>
              </a:ext>
            </a:extLst>
          </p:cNvPr>
          <p:cNvSpPr txBox="1"/>
          <p:nvPr/>
        </p:nvSpPr>
        <p:spPr>
          <a:xfrm>
            <a:off x="6536203" y="3402550"/>
            <a:ext cx="14160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rlito"/>
                <a:cs typeface="Carlito"/>
              </a:rPr>
              <a:t>3</a:t>
            </a:r>
            <a:endParaRPr sz="1800">
              <a:latin typeface="Carlito"/>
              <a:cs typeface="Carlito"/>
            </a:endParaRPr>
          </a:p>
        </p:txBody>
      </p:sp>
      <p:sp>
        <p:nvSpPr>
          <p:cNvPr id="7" name="object 5">
            <a:extLst>
              <a:ext uri="{FF2B5EF4-FFF2-40B4-BE49-F238E27FC236}">
                <a16:creationId xmlns:a16="http://schemas.microsoft.com/office/drawing/2014/main" id="{39DCEAE0-711A-44F9-BD56-3A74C1E601E4}"/>
              </a:ext>
            </a:extLst>
          </p:cNvPr>
          <p:cNvSpPr txBox="1"/>
          <p:nvPr/>
        </p:nvSpPr>
        <p:spPr>
          <a:xfrm>
            <a:off x="8063951" y="3402550"/>
            <a:ext cx="255904"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rlito"/>
                <a:cs typeface="Carlito"/>
              </a:rPr>
              <a:t>#1</a:t>
            </a:r>
            <a:endParaRPr sz="1800">
              <a:latin typeface="Carlito"/>
              <a:cs typeface="Carlito"/>
            </a:endParaRPr>
          </a:p>
        </p:txBody>
      </p:sp>
      <p:sp>
        <p:nvSpPr>
          <p:cNvPr id="8" name="object 6">
            <a:extLst>
              <a:ext uri="{FF2B5EF4-FFF2-40B4-BE49-F238E27FC236}">
                <a16:creationId xmlns:a16="http://schemas.microsoft.com/office/drawing/2014/main" id="{5B5D791D-82C9-468F-9E9A-197517CCAF07}"/>
              </a:ext>
            </a:extLst>
          </p:cNvPr>
          <p:cNvSpPr txBox="1"/>
          <p:nvPr/>
        </p:nvSpPr>
        <p:spPr>
          <a:xfrm>
            <a:off x="2423816" y="4061223"/>
            <a:ext cx="2073275" cy="29972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b="1" spc="-200" dirty="0">
                <a:latin typeface="Arial"/>
                <a:cs typeface="Arial"/>
              </a:rPr>
              <a:t>PHO</a:t>
            </a:r>
            <a:r>
              <a:rPr sz="1800" b="1" spc="-200" dirty="0">
                <a:solidFill>
                  <a:srgbClr val="0000FF"/>
                </a:solidFill>
                <a:latin typeface="Arial"/>
                <a:cs typeface="Arial"/>
              </a:rPr>
              <a:t> </a:t>
            </a:r>
            <a:r>
              <a:rPr sz="1800" b="1" u="heavy" spc="-225" dirty="0">
                <a:solidFill>
                  <a:srgbClr val="0000FF"/>
                </a:solidFill>
                <a:uFill>
                  <a:solidFill>
                    <a:srgbClr val="0000FF"/>
                  </a:solidFill>
                </a:uFill>
                <a:latin typeface="Arial"/>
                <a:cs typeface="Arial"/>
                <a:hlinkClick r:id="rId3"/>
              </a:rPr>
              <a:t>TO</a:t>
            </a:r>
            <a:r>
              <a:rPr sz="1800" b="1" spc="-15" dirty="0">
                <a:solidFill>
                  <a:srgbClr val="0000FF"/>
                </a:solidFill>
                <a:latin typeface="Arial"/>
                <a:cs typeface="Arial"/>
                <a:hlinkClick r:id="rId3"/>
              </a:rPr>
              <a:t> </a:t>
            </a:r>
            <a:r>
              <a:rPr sz="1800" b="1" spc="-254" dirty="0">
                <a:latin typeface="Arial"/>
                <a:cs typeface="Arial"/>
              </a:rPr>
              <a:t>GRAPHER</a:t>
            </a:r>
            <a:endParaRPr sz="1800">
              <a:latin typeface="Arial"/>
              <a:cs typeface="Arial"/>
            </a:endParaRPr>
          </a:p>
        </p:txBody>
      </p:sp>
      <p:sp>
        <p:nvSpPr>
          <p:cNvPr id="9" name="object 7">
            <a:extLst>
              <a:ext uri="{FF2B5EF4-FFF2-40B4-BE49-F238E27FC236}">
                <a16:creationId xmlns:a16="http://schemas.microsoft.com/office/drawing/2014/main" id="{B3901218-C4F0-45B8-A48A-B6F925605D1F}"/>
              </a:ext>
            </a:extLst>
          </p:cNvPr>
          <p:cNvSpPr txBox="1"/>
          <p:nvPr/>
        </p:nvSpPr>
        <p:spPr>
          <a:xfrm>
            <a:off x="6461527" y="4061223"/>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rlito"/>
                <a:cs typeface="Carlito"/>
              </a:rPr>
              <a:t>4</a:t>
            </a:r>
            <a:endParaRPr sz="1800">
              <a:latin typeface="Carlito"/>
              <a:cs typeface="Carlito"/>
            </a:endParaRPr>
          </a:p>
        </p:txBody>
      </p:sp>
      <p:sp>
        <p:nvSpPr>
          <p:cNvPr id="10" name="object 8">
            <a:extLst>
              <a:ext uri="{FF2B5EF4-FFF2-40B4-BE49-F238E27FC236}">
                <a16:creationId xmlns:a16="http://schemas.microsoft.com/office/drawing/2014/main" id="{7EDBFC59-0F25-401F-8567-0182E930ADD5}"/>
              </a:ext>
            </a:extLst>
          </p:cNvPr>
          <p:cNvSpPr txBox="1"/>
          <p:nvPr/>
        </p:nvSpPr>
        <p:spPr>
          <a:xfrm>
            <a:off x="7989526" y="4061223"/>
            <a:ext cx="2559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rlito"/>
                <a:cs typeface="Carlito"/>
              </a:rPr>
              <a:t>#2</a:t>
            </a:r>
            <a:endParaRPr sz="1800">
              <a:latin typeface="Carlito"/>
              <a:cs typeface="Carlito"/>
            </a:endParaRPr>
          </a:p>
        </p:txBody>
      </p:sp>
      <p:sp>
        <p:nvSpPr>
          <p:cNvPr id="11" name="object 9">
            <a:extLst>
              <a:ext uri="{FF2B5EF4-FFF2-40B4-BE49-F238E27FC236}">
                <a16:creationId xmlns:a16="http://schemas.microsoft.com/office/drawing/2014/main" id="{22CF7006-09AB-41F2-9D8B-F3FC2150A73C}"/>
              </a:ext>
            </a:extLst>
          </p:cNvPr>
          <p:cNvSpPr txBox="1"/>
          <p:nvPr/>
        </p:nvSpPr>
        <p:spPr>
          <a:xfrm>
            <a:off x="2423816" y="4719591"/>
            <a:ext cx="2067560" cy="29972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b="1" spc="-200" dirty="0">
                <a:latin typeface="Arial"/>
                <a:cs typeface="Arial"/>
              </a:rPr>
              <a:t>PHO </a:t>
            </a:r>
            <a:r>
              <a:rPr sz="1800" b="1" spc="-225" dirty="0">
                <a:latin typeface="Arial"/>
                <a:cs typeface="Arial"/>
              </a:rPr>
              <a:t>TO</a:t>
            </a:r>
            <a:r>
              <a:rPr sz="1800" b="1" spc="-225" dirty="0">
                <a:solidFill>
                  <a:srgbClr val="0000FF"/>
                </a:solidFill>
                <a:latin typeface="Arial"/>
                <a:cs typeface="Arial"/>
              </a:rPr>
              <a:t> </a:t>
            </a:r>
            <a:r>
              <a:rPr sz="1800" b="1" u="heavy" spc="-235" dirty="0">
                <a:solidFill>
                  <a:srgbClr val="0000FF"/>
                </a:solidFill>
                <a:uFill>
                  <a:solidFill>
                    <a:srgbClr val="0000FF"/>
                  </a:solidFill>
                </a:uFill>
                <a:latin typeface="Arial"/>
                <a:cs typeface="Arial"/>
                <a:hlinkClick r:id="rId4"/>
              </a:rPr>
              <a:t>GRAPH</a:t>
            </a:r>
            <a:r>
              <a:rPr sz="1800" b="1" spc="-204" dirty="0">
                <a:solidFill>
                  <a:srgbClr val="0000FF"/>
                </a:solidFill>
                <a:latin typeface="Arial"/>
                <a:cs typeface="Arial"/>
                <a:hlinkClick r:id="rId4"/>
              </a:rPr>
              <a:t> </a:t>
            </a:r>
            <a:r>
              <a:rPr sz="1800" b="1" spc="-185" dirty="0">
                <a:latin typeface="Arial"/>
                <a:cs typeface="Arial"/>
              </a:rPr>
              <a:t>IC</a:t>
            </a:r>
            <a:endParaRPr sz="1800">
              <a:latin typeface="Arial"/>
              <a:cs typeface="Arial"/>
            </a:endParaRPr>
          </a:p>
        </p:txBody>
      </p:sp>
      <p:sp>
        <p:nvSpPr>
          <p:cNvPr id="12" name="object 10">
            <a:extLst>
              <a:ext uri="{FF2B5EF4-FFF2-40B4-BE49-F238E27FC236}">
                <a16:creationId xmlns:a16="http://schemas.microsoft.com/office/drawing/2014/main" id="{081221C3-2124-4E3A-9A9B-16CB32C5ECD3}"/>
              </a:ext>
            </a:extLst>
          </p:cNvPr>
          <p:cNvSpPr txBox="1"/>
          <p:nvPr/>
        </p:nvSpPr>
        <p:spPr>
          <a:xfrm>
            <a:off x="6507247" y="4719591"/>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rlito"/>
                <a:cs typeface="Carlito"/>
              </a:rPr>
              <a:t>4</a:t>
            </a:r>
            <a:endParaRPr sz="1800">
              <a:latin typeface="Carlito"/>
              <a:cs typeface="Carlito"/>
            </a:endParaRPr>
          </a:p>
        </p:txBody>
      </p:sp>
      <p:sp>
        <p:nvSpPr>
          <p:cNvPr id="13" name="object 11">
            <a:extLst>
              <a:ext uri="{FF2B5EF4-FFF2-40B4-BE49-F238E27FC236}">
                <a16:creationId xmlns:a16="http://schemas.microsoft.com/office/drawing/2014/main" id="{898335D2-51C2-463C-B106-2263DA5ED1EF}"/>
              </a:ext>
            </a:extLst>
          </p:cNvPr>
          <p:cNvSpPr txBox="1"/>
          <p:nvPr/>
        </p:nvSpPr>
        <p:spPr>
          <a:xfrm>
            <a:off x="8036847" y="4719591"/>
            <a:ext cx="2552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rlito"/>
                <a:cs typeface="Carlito"/>
              </a:rPr>
              <a:t>#3</a:t>
            </a:r>
            <a:endParaRPr sz="1800">
              <a:latin typeface="Carlito"/>
              <a:cs typeface="Carlito"/>
            </a:endParaRPr>
          </a:p>
        </p:txBody>
      </p:sp>
      <p:sp>
        <p:nvSpPr>
          <p:cNvPr id="14" name="object 12">
            <a:extLst>
              <a:ext uri="{FF2B5EF4-FFF2-40B4-BE49-F238E27FC236}">
                <a16:creationId xmlns:a16="http://schemas.microsoft.com/office/drawing/2014/main" id="{C08286CD-9332-4D8C-A4DC-B2D381FC58A7}"/>
              </a:ext>
            </a:extLst>
          </p:cNvPr>
          <p:cNvSpPr/>
          <p:nvPr/>
        </p:nvSpPr>
        <p:spPr>
          <a:xfrm>
            <a:off x="5012076" y="3259472"/>
            <a:ext cx="238125" cy="409575"/>
          </a:xfrm>
          <a:prstGeom prst="rect">
            <a:avLst/>
          </a:prstGeom>
          <a:blipFill>
            <a:blip r:embed="rId5"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3D177467-47A9-4343-ABAE-6CA0249B5E16}"/>
              </a:ext>
            </a:extLst>
          </p:cNvPr>
          <p:cNvSpPr/>
          <p:nvPr/>
        </p:nvSpPr>
        <p:spPr>
          <a:xfrm>
            <a:off x="5316876" y="3411872"/>
            <a:ext cx="238125" cy="238125"/>
          </a:xfrm>
          <a:prstGeom prst="rect">
            <a:avLst/>
          </a:prstGeom>
          <a:blipFill>
            <a:blip r:embed="rId6"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40B01891-943E-4489-BEA2-62373D2697C2}"/>
              </a:ext>
            </a:extLst>
          </p:cNvPr>
          <p:cNvSpPr/>
          <p:nvPr/>
        </p:nvSpPr>
        <p:spPr>
          <a:xfrm>
            <a:off x="5621676" y="3411872"/>
            <a:ext cx="238125" cy="238125"/>
          </a:xfrm>
          <a:prstGeom prst="rect">
            <a:avLst/>
          </a:prstGeom>
          <a:blipFill>
            <a:blip r:embed="rId6" cstate="print"/>
            <a:stretch>
              <a:fillRect/>
            </a:stretch>
          </a:blipFill>
        </p:spPr>
        <p:txBody>
          <a:bodyPr wrap="square" lIns="0" tIns="0" rIns="0" bIns="0" rtlCol="0"/>
          <a:lstStyle/>
          <a:p>
            <a:endParaRPr/>
          </a:p>
        </p:txBody>
      </p:sp>
      <p:sp>
        <p:nvSpPr>
          <p:cNvPr id="17" name="object 15">
            <a:extLst>
              <a:ext uri="{FF2B5EF4-FFF2-40B4-BE49-F238E27FC236}">
                <a16:creationId xmlns:a16="http://schemas.microsoft.com/office/drawing/2014/main" id="{BA80A80A-1AA1-4F06-A9C2-721C0F3E37BF}"/>
              </a:ext>
            </a:extLst>
          </p:cNvPr>
          <p:cNvSpPr/>
          <p:nvPr/>
        </p:nvSpPr>
        <p:spPr>
          <a:xfrm>
            <a:off x="5393076" y="3945272"/>
            <a:ext cx="228600" cy="409575"/>
          </a:xfrm>
          <a:prstGeom prst="rect">
            <a:avLst/>
          </a:prstGeom>
          <a:blipFill>
            <a:blip r:embed="rId5" cstate="print"/>
            <a:stretch>
              <a:fillRect/>
            </a:stretch>
          </a:blipFill>
        </p:spPr>
        <p:txBody>
          <a:bodyPr wrap="square" lIns="0" tIns="0" rIns="0" bIns="0" rtlCol="0"/>
          <a:lstStyle/>
          <a:p>
            <a:endParaRPr/>
          </a:p>
        </p:txBody>
      </p:sp>
      <p:sp>
        <p:nvSpPr>
          <p:cNvPr id="18" name="object 16">
            <a:extLst>
              <a:ext uri="{FF2B5EF4-FFF2-40B4-BE49-F238E27FC236}">
                <a16:creationId xmlns:a16="http://schemas.microsoft.com/office/drawing/2014/main" id="{E6E4C272-3E66-4D63-9570-053825CAC1D3}"/>
              </a:ext>
            </a:extLst>
          </p:cNvPr>
          <p:cNvSpPr/>
          <p:nvPr/>
        </p:nvSpPr>
        <p:spPr>
          <a:xfrm>
            <a:off x="5697876" y="4631072"/>
            <a:ext cx="228600" cy="409575"/>
          </a:xfrm>
          <a:prstGeom prst="rect">
            <a:avLst/>
          </a:prstGeom>
          <a:blipFill>
            <a:blip r:embed="rId5" cstate="print"/>
            <a:stretch>
              <a:fillRect/>
            </a:stretch>
          </a:blipFill>
        </p:spPr>
        <p:txBody>
          <a:bodyPr wrap="square" lIns="0" tIns="0" rIns="0" bIns="0" rtlCol="0"/>
          <a:lstStyle/>
          <a:p>
            <a:endParaRPr/>
          </a:p>
        </p:txBody>
      </p:sp>
      <p:sp>
        <p:nvSpPr>
          <p:cNvPr id="19" name="object 17">
            <a:extLst>
              <a:ext uri="{FF2B5EF4-FFF2-40B4-BE49-F238E27FC236}">
                <a16:creationId xmlns:a16="http://schemas.microsoft.com/office/drawing/2014/main" id="{06951648-A62A-44F1-AF94-D8841580CCED}"/>
              </a:ext>
            </a:extLst>
          </p:cNvPr>
          <p:cNvSpPr/>
          <p:nvPr/>
        </p:nvSpPr>
        <p:spPr>
          <a:xfrm>
            <a:off x="5088276" y="4097672"/>
            <a:ext cx="238125" cy="238125"/>
          </a:xfrm>
          <a:prstGeom prst="rect">
            <a:avLst/>
          </a:prstGeom>
          <a:blipFill>
            <a:blip r:embed="rId6" cstate="print"/>
            <a:stretch>
              <a:fillRect/>
            </a:stretch>
          </a:blipFill>
        </p:spPr>
        <p:txBody>
          <a:bodyPr wrap="square" lIns="0" tIns="0" rIns="0" bIns="0" rtlCol="0"/>
          <a:lstStyle/>
          <a:p>
            <a:endParaRPr/>
          </a:p>
        </p:txBody>
      </p:sp>
      <p:sp>
        <p:nvSpPr>
          <p:cNvPr id="20" name="object 18">
            <a:extLst>
              <a:ext uri="{FF2B5EF4-FFF2-40B4-BE49-F238E27FC236}">
                <a16:creationId xmlns:a16="http://schemas.microsoft.com/office/drawing/2014/main" id="{8242FA62-F469-418B-BE16-791142749CE7}"/>
              </a:ext>
            </a:extLst>
          </p:cNvPr>
          <p:cNvSpPr/>
          <p:nvPr/>
        </p:nvSpPr>
        <p:spPr>
          <a:xfrm>
            <a:off x="5697876" y="4097672"/>
            <a:ext cx="238125" cy="238125"/>
          </a:xfrm>
          <a:prstGeom prst="rect">
            <a:avLst/>
          </a:prstGeom>
          <a:blipFill>
            <a:blip r:embed="rId6" cstate="print"/>
            <a:stretch>
              <a:fillRect/>
            </a:stretch>
          </a:blipFill>
        </p:spPr>
        <p:txBody>
          <a:bodyPr wrap="square" lIns="0" tIns="0" rIns="0" bIns="0" rtlCol="0"/>
          <a:lstStyle/>
          <a:p>
            <a:endParaRPr/>
          </a:p>
        </p:txBody>
      </p:sp>
      <p:sp>
        <p:nvSpPr>
          <p:cNvPr id="21" name="object 19">
            <a:extLst>
              <a:ext uri="{FF2B5EF4-FFF2-40B4-BE49-F238E27FC236}">
                <a16:creationId xmlns:a16="http://schemas.microsoft.com/office/drawing/2014/main" id="{EC921D05-BF31-4DA5-B60B-1FD5935C0B18}"/>
              </a:ext>
            </a:extLst>
          </p:cNvPr>
          <p:cNvSpPr/>
          <p:nvPr/>
        </p:nvSpPr>
        <p:spPr>
          <a:xfrm>
            <a:off x="6002676" y="4097672"/>
            <a:ext cx="238125" cy="238125"/>
          </a:xfrm>
          <a:prstGeom prst="rect">
            <a:avLst/>
          </a:prstGeom>
          <a:blipFill>
            <a:blip r:embed="rId6" cstate="print"/>
            <a:stretch>
              <a:fillRect/>
            </a:stretch>
          </a:blipFill>
        </p:spPr>
        <p:txBody>
          <a:bodyPr wrap="square" lIns="0" tIns="0" rIns="0" bIns="0" rtlCol="0"/>
          <a:lstStyle/>
          <a:p>
            <a:endParaRPr/>
          </a:p>
        </p:txBody>
      </p:sp>
      <p:sp>
        <p:nvSpPr>
          <p:cNvPr id="22" name="object 20">
            <a:extLst>
              <a:ext uri="{FF2B5EF4-FFF2-40B4-BE49-F238E27FC236}">
                <a16:creationId xmlns:a16="http://schemas.microsoft.com/office/drawing/2014/main" id="{986DE3B2-F64A-4E2A-9866-36B0AA812D80}"/>
              </a:ext>
            </a:extLst>
          </p:cNvPr>
          <p:cNvSpPr/>
          <p:nvPr/>
        </p:nvSpPr>
        <p:spPr>
          <a:xfrm>
            <a:off x="5393076" y="4783472"/>
            <a:ext cx="238125" cy="238125"/>
          </a:xfrm>
          <a:prstGeom prst="rect">
            <a:avLst/>
          </a:prstGeom>
          <a:blipFill>
            <a:blip r:embed="rId6" cstate="print"/>
            <a:stretch>
              <a:fillRect/>
            </a:stretch>
          </a:blipFill>
        </p:spPr>
        <p:txBody>
          <a:bodyPr wrap="square" lIns="0" tIns="0" rIns="0" bIns="0" rtlCol="0"/>
          <a:lstStyle/>
          <a:p>
            <a:endParaRPr/>
          </a:p>
        </p:txBody>
      </p:sp>
      <p:sp>
        <p:nvSpPr>
          <p:cNvPr id="23" name="object 21">
            <a:extLst>
              <a:ext uri="{FF2B5EF4-FFF2-40B4-BE49-F238E27FC236}">
                <a16:creationId xmlns:a16="http://schemas.microsoft.com/office/drawing/2014/main" id="{DE6EDAE0-DEEF-412B-BCAB-A037F617CABB}"/>
              </a:ext>
            </a:extLst>
          </p:cNvPr>
          <p:cNvSpPr/>
          <p:nvPr/>
        </p:nvSpPr>
        <p:spPr>
          <a:xfrm>
            <a:off x="6002676" y="4783472"/>
            <a:ext cx="238125" cy="238125"/>
          </a:xfrm>
          <a:prstGeom prst="rect">
            <a:avLst/>
          </a:prstGeom>
          <a:blipFill>
            <a:blip r:embed="rId6" cstate="print"/>
            <a:stretch>
              <a:fillRect/>
            </a:stretch>
          </a:blipFill>
        </p:spPr>
        <p:txBody>
          <a:bodyPr wrap="square" lIns="0" tIns="0" rIns="0" bIns="0" rtlCol="0"/>
          <a:lstStyle/>
          <a:p>
            <a:endParaRPr/>
          </a:p>
        </p:txBody>
      </p:sp>
      <p:sp>
        <p:nvSpPr>
          <p:cNvPr id="24" name="object 22">
            <a:extLst>
              <a:ext uri="{FF2B5EF4-FFF2-40B4-BE49-F238E27FC236}">
                <a16:creationId xmlns:a16="http://schemas.microsoft.com/office/drawing/2014/main" id="{FAEEC1ED-1D94-4B0E-87FD-D2085C36F9C5}"/>
              </a:ext>
            </a:extLst>
          </p:cNvPr>
          <p:cNvSpPr/>
          <p:nvPr/>
        </p:nvSpPr>
        <p:spPr>
          <a:xfrm>
            <a:off x="5088276" y="4783472"/>
            <a:ext cx="238125" cy="238125"/>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058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0962-9653-424B-8B44-AF9CF2433A9D}"/>
              </a:ext>
            </a:extLst>
          </p:cNvPr>
          <p:cNvSpPr>
            <a:spLocks noGrp="1"/>
          </p:cNvSpPr>
          <p:nvPr>
            <p:ph type="title"/>
          </p:nvPr>
        </p:nvSpPr>
        <p:spPr>
          <a:xfrm>
            <a:off x="960120" y="643467"/>
            <a:ext cx="3212593" cy="5571066"/>
          </a:xfrm>
        </p:spPr>
        <p:txBody>
          <a:bodyPr>
            <a:normAutofit/>
          </a:bodyPr>
          <a:lstStyle/>
          <a:p>
            <a:r>
              <a:rPr lang="en-IN"/>
              <a:t>Rules for word stress</a:t>
            </a:r>
            <a:endParaRPr lang="en-IN" dirty="0"/>
          </a:p>
        </p:txBody>
      </p:sp>
      <p:graphicFrame>
        <p:nvGraphicFramePr>
          <p:cNvPr id="18" name="Content Placeholder 2">
            <a:extLst>
              <a:ext uri="{FF2B5EF4-FFF2-40B4-BE49-F238E27FC236}">
                <a16:creationId xmlns:a16="http://schemas.microsoft.com/office/drawing/2014/main" id="{D05D7AE1-EC17-4F0D-AE97-A57E6AA26CA8}"/>
              </a:ext>
            </a:extLst>
          </p:cNvPr>
          <p:cNvGraphicFramePr>
            <a:graphicFrameLocks noGrp="1"/>
          </p:cNvGraphicFramePr>
          <p:nvPr>
            <p:ph idx="1"/>
            <p:extLst>
              <p:ext uri="{D42A27DB-BD31-4B8C-83A1-F6EECF244321}">
                <p14:modId xmlns:p14="http://schemas.microsoft.com/office/powerpoint/2010/main" val="1986975227"/>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811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2494-9F7D-4FBE-BCF3-47A95EB22A3E}"/>
              </a:ext>
            </a:extLst>
          </p:cNvPr>
          <p:cNvSpPr>
            <a:spLocks noGrp="1"/>
          </p:cNvSpPr>
          <p:nvPr>
            <p:ph type="title"/>
          </p:nvPr>
        </p:nvSpPr>
        <p:spPr/>
        <p:txBody>
          <a:bodyPr>
            <a:normAutofit/>
          </a:bodyPr>
          <a:lstStyle/>
          <a:p>
            <a:r>
              <a:rPr lang="en-US" sz="5600" spc="-25"/>
              <a:t>Why </a:t>
            </a:r>
            <a:r>
              <a:rPr lang="en-US" sz="5600" spc="-15"/>
              <a:t>stress </a:t>
            </a:r>
            <a:r>
              <a:rPr lang="en-US" sz="5600" spc="-10"/>
              <a:t>is </a:t>
            </a:r>
            <a:r>
              <a:rPr lang="en-US" sz="5600"/>
              <a:t>crucial in</a:t>
            </a:r>
            <a:r>
              <a:rPr lang="en-US" sz="5600" spc="25"/>
              <a:t> </a:t>
            </a:r>
            <a:r>
              <a:rPr lang="en-US" sz="5600" spc="-5"/>
              <a:t>English</a:t>
            </a:r>
            <a:endParaRPr lang="en-IN" sz="5600"/>
          </a:p>
        </p:txBody>
      </p:sp>
      <p:sp>
        <p:nvSpPr>
          <p:cNvPr id="4" name="object 3">
            <a:extLst>
              <a:ext uri="{FF2B5EF4-FFF2-40B4-BE49-F238E27FC236}">
                <a16:creationId xmlns:a16="http://schemas.microsoft.com/office/drawing/2014/main" id="{9BBAF079-EA59-4938-B863-6D40C9D01435}"/>
              </a:ext>
            </a:extLst>
          </p:cNvPr>
          <p:cNvSpPr txBox="1">
            <a:spLocks noGrp="1"/>
          </p:cNvSpPr>
          <p:nvPr>
            <p:ph idx="1"/>
          </p:nvPr>
        </p:nvSpPr>
        <p:spPr>
          <a:xfrm>
            <a:off x="5004426" y="2587625"/>
            <a:ext cx="6223961" cy="3317875"/>
          </a:xfrm>
          <a:prstGeom prst="rect">
            <a:avLst/>
          </a:prstGeom>
        </p:spPr>
        <p:txBody>
          <a:bodyPr vert="horz" lIns="0" tIns="13335" rIns="0" bIns="0" rtlCol="0" anchor="ctr">
            <a:normAutofit/>
          </a:bodyPr>
          <a:lstStyle/>
          <a:p>
            <a:pPr marL="355600" marR="5080" indent="-342900">
              <a:spcBef>
                <a:spcPts val="105"/>
              </a:spcBef>
              <a:buFont typeface="Arial"/>
              <a:buChar char="•"/>
              <a:tabLst>
                <a:tab pos="355600" algn="l"/>
              </a:tabLst>
            </a:pPr>
            <a:r>
              <a:rPr lang="en-US" spc="-10">
                <a:latin typeface="Carlito"/>
                <a:cs typeface="Carlito"/>
              </a:rPr>
              <a:t>Stress </a:t>
            </a:r>
            <a:r>
              <a:rPr lang="en-US">
                <a:latin typeface="Carlito"/>
                <a:cs typeface="Carlito"/>
              </a:rPr>
              <a:t>is crucial in </a:t>
            </a:r>
            <a:r>
              <a:rPr lang="en-US" spc="-5">
                <a:latin typeface="Carlito"/>
                <a:cs typeface="Carlito"/>
              </a:rPr>
              <a:t>English </a:t>
            </a:r>
            <a:r>
              <a:rPr lang="en-US" spc="-10">
                <a:latin typeface="Carlito"/>
                <a:cs typeface="Carlito"/>
              </a:rPr>
              <a:t>pronunciation. </a:t>
            </a:r>
            <a:r>
              <a:rPr lang="en-US">
                <a:latin typeface="Carlito"/>
                <a:cs typeface="Carlito"/>
              </a:rPr>
              <a:t>It </a:t>
            </a:r>
            <a:r>
              <a:rPr lang="en-US" spc="-10">
                <a:latin typeface="Carlito"/>
                <a:cs typeface="Carlito"/>
              </a:rPr>
              <a:t>can  </a:t>
            </a:r>
            <a:r>
              <a:rPr lang="en-US">
                <a:latin typeface="Carlito"/>
                <a:cs typeface="Carlito"/>
              </a:rPr>
              <a:t>be </a:t>
            </a:r>
            <a:r>
              <a:rPr lang="en-US" spc="-5">
                <a:latin typeface="Carlito"/>
                <a:cs typeface="Carlito"/>
              </a:rPr>
              <a:t>called </a:t>
            </a:r>
            <a:r>
              <a:rPr lang="en-US">
                <a:latin typeface="Carlito"/>
                <a:cs typeface="Carlito"/>
              </a:rPr>
              <a:t>a </a:t>
            </a:r>
            <a:r>
              <a:rPr lang="en-US" spc="-15">
                <a:latin typeface="Carlito"/>
                <a:cs typeface="Carlito"/>
              </a:rPr>
              <a:t>grammatical </a:t>
            </a:r>
            <a:r>
              <a:rPr lang="en-US" spc="-5">
                <a:latin typeface="Carlito"/>
                <a:cs typeface="Carlito"/>
              </a:rPr>
              <a:t>device </a:t>
            </a:r>
            <a:r>
              <a:rPr lang="en-US">
                <a:latin typeface="Carlito"/>
                <a:cs typeface="Carlito"/>
              </a:rPr>
              <a:t>in</a:t>
            </a:r>
            <a:r>
              <a:rPr lang="en-US" spc="-5">
                <a:latin typeface="Carlito"/>
                <a:cs typeface="Carlito"/>
              </a:rPr>
              <a:t> English.</a:t>
            </a:r>
            <a:endParaRPr lang="en-US">
              <a:latin typeface="Carlito"/>
              <a:cs typeface="Carlito"/>
            </a:endParaRPr>
          </a:p>
          <a:p>
            <a:pPr marL="355600" marR="139065" indent="-342900">
              <a:spcBef>
                <a:spcPts val="770"/>
              </a:spcBef>
              <a:buFont typeface="Arial"/>
              <a:buChar char="•"/>
              <a:tabLst>
                <a:tab pos="355600" algn="l"/>
              </a:tabLst>
            </a:pPr>
            <a:r>
              <a:rPr lang="en-US">
                <a:latin typeface="Carlito"/>
                <a:cs typeface="Carlito"/>
              </a:rPr>
              <a:t>A </a:t>
            </a:r>
            <a:r>
              <a:rPr lang="en-US" spc="-5">
                <a:latin typeface="Carlito"/>
                <a:cs typeface="Carlito"/>
              </a:rPr>
              <a:t>part of the </a:t>
            </a:r>
            <a:r>
              <a:rPr lang="en-US">
                <a:latin typeface="Carlito"/>
                <a:cs typeface="Carlito"/>
              </a:rPr>
              <a:t>meanings </a:t>
            </a:r>
            <a:r>
              <a:rPr lang="en-US" spc="-5">
                <a:latin typeface="Carlito"/>
                <a:cs typeface="Carlito"/>
              </a:rPr>
              <a:t>of </a:t>
            </a:r>
            <a:r>
              <a:rPr lang="en-US">
                <a:latin typeface="Carlito"/>
                <a:cs typeface="Carlito"/>
              </a:rPr>
              <a:t>a </a:t>
            </a:r>
            <a:r>
              <a:rPr lang="en-US" spc="-25">
                <a:latin typeface="Carlito"/>
                <a:cs typeface="Carlito"/>
              </a:rPr>
              <a:t>word </a:t>
            </a:r>
            <a:r>
              <a:rPr lang="en-US" spc="-5">
                <a:latin typeface="Carlito"/>
                <a:cs typeface="Carlito"/>
              </a:rPr>
              <a:t>depends on  </a:t>
            </a:r>
            <a:r>
              <a:rPr lang="en-US" spc="-15">
                <a:latin typeface="Carlito"/>
                <a:cs typeface="Carlito"/>
              </a:rPr>
              <a:t>stress. </a:t>
            </a:r>
            <a:r>
              <a:rPr lang="en-US">
                <a:latin typeface="Carlito"/>
                <a:cs typeface="Carlito"/>
              </a:rPr>
              <a:t>it </a:t>
            </a:r>
            <a:r>
              <a:rPr lang="en-US" spc="-5">
                <a:latin typeface="Carlito"/>
                <a:cs typeface="Carlito"/>
              </a:rPr>
              <a:t>serves </a:t>
            </a:r>
            <a:r>
              <a:rPr lang="en-US" spc="-30">
                <a:latin typeface="Carlito"/>
                <a:cs typeface="Carlito"/>
              </a:rPr>
              <a:t>to </a:t>
            </a:r>
            <a:r>
              <a:rPr lang="en-US">
                <a:latin typeface="Carlito"/>
                <a:cs typeface="Carlito"/>
              </a:rPr>
              <a:t>mark the </a:t>
            </a:r>
            <a:r>
              <a:rPr lang="en-US" spc="-10">
                <a:latin typeface="Carlito"/>
                <a:cs typeface="Carlito"/>
              </a:rPr>
              <a:t>function </a:t>
            </a:r>
            <a:r>
              <a:rPr lang="en-US" spc="-5">
                <a:latin typeface="Carlito"/>
                <a:cs typeface="Carlito"/>
              </a:rPr>
              <a:t>of </a:t>
            </a:r>
            <a:r>
              <a:rPr lang="en-US" spc="-20">
                <a:latin typeface="Carlito"/>
                <a:cs typeface="Carlito"/>
              </a:rPr>
              <a:t>words  </a:t>
            </a:r>
            <a:r>
              <a:rPr lang="en-US">
                <a:latin typeface="Carlito"/>
                <a:cs typeface="Carlito"/>
              </a:rPr>
              <a:t>in </a:t>
            </a:r>
            <a:r>
              <a:rPr lang="en-US" spc="-25">
                <a:latin typeface="Carlito"/>
                <a:cs typeface="Carlito"/>
              </a:rPr>
              <a:t>spoken</a:t>
            </a:r>
            <a:r>
              <a:rPr lang="en-US">
                <a:latin typeface="Carlito"/>
                <a:cs typeface="Carlito"/>
              </a:rPr>
              <a:t> </a:t>
            </a:r>
            <a:r>
              <a:rPr lang="en-US" spc="-5">
                <a:latin typeface="Carlito"/>
                <a:cs typeface="Carlito"/>
              </a:rPr>
              <a:t>English.</a:t>
            </a:r>
            <a:endParaRPr lang="en-US">
              <a:latin typeface="Carlito"/>
              <a:cs typeface="Carlito"/>
            </a:endParaRPr>
          </a:p>
        </p:txBody>
      </p:sp>
      <p:pic>
        <p:nvPicPr>
          <p:cNvPr id="6" name="Picture 5" descr="Working space background">
            <a:extLst>
              <a:ext uri="{FF2B5EF4-FFF2-40B4-BE49-F238E27FC236}">
                <a16:creationId xmlns:a16="http://schemas.microsoft.com/office/drawing/2014/main" id="{7ABDDFD0-9A88-4E66-926F-E9BFBB511DAE}"/>
              </a:ext>
            </a:extLst>
          </p:cNvPr>
          <p:cNvPicPr>
            <a:picLocks noChangeAspect="1"/>
          </p:cNvPicPr>
          <p:nvPr/>
        </p:nvPicPr>
        <p:blipFill rotWithShape="1">
          <a:blip r:embed="rId2"/>
          <a:srcRect l="26180" r="-1" b="-1"/>
          <a:stretch/>
        </p:blipFill>
        <p:spPr>
          <a:xfrm>
            <a:off x="-3048" y="2264988"/>
            <a:ext cx="4370832" cy="3952189"/>
          </a:xfrm>
          <a:prstGeom prst="rect">
            <a:avLst/>
          </a:prstGeom>
        </p:spPr>
      </p:pic>
    </p:spTree>
    <p:extLst>
      <p:ext uri="{BB962C8B-B14F-4D97-AF65-F5344CB8AC3E}">
        <p14:creationId xmlns:p14="http://schemas.microsoft.com/office/powerpoint/2010/main" val="1557590044"/>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CD555-8556-455B-9A7F-405D2C7914F8}"/>
              </a:ext>
            </a:extLst>
          </p:cNvPr>
          <p:cNvSpPr>
            <a:spLocks noGrp="1"/>
          </p:cNvSpPr>
          <p:nvPr>
            <p:ph type="title"/>
          </p:nvPr>
        </p:nvSpPr>
        <p:spPr>
          <a:xfrm>
            <a:off x="960120" y="643467"/>
            <a:ext cx="3212593" cy="5571066"/>
          </a:xfrm>
        </p:spPr>
        <p:txBody>
          <a:bodyPr>
            <a:normAutofit/>
          </a:bodyPr>
          <a:lstStyle/>
          <a:p>
            <a:r>
              <a:rPr lang="en-IN" dirty="0"/>
              <a:t>Levels of stress</a:t>
            </a:r>
          </a:p>
        </p:txBody>
      </p:sp>
      <p:graphicFrame>
        <p:nvGraphicFramePr>
          <p:cNvPr id="12" name="Content Placeholder 2">
            <a:extLst>
              <a:ext uri="{FF2B5EF4-FFF2-40B4-BE49-F238E27FC236}">
                <a16:creationId xmlns:a16="http://schemas.microsoft.com/office/drawing/2014/main" id="{9E8212AD-A849-4B78-912C-B19DF89F21CC}"/>
              </a:ext>
            </a:extLst>
          </p:cNvPr>
          <p:cNvGraphicFramePr>
            <a:graphicFrameLocks noGrp="1"/>
          </p:cNvGraphicFramePr>
          <p:nvPr>
            <p:ph idx="1"/>
            <p:extLst>
              <p:ext uri="{D42A27DB-BD31-4B8C-83A1-F6EECF244321}">
                <p14:modId xmlns:p14="http://schemas.microsoft.com/office/powerpoint/2010/main" val="2404827669"/>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711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9EC6-DE10-480F-B2E5-AC6DA9BE12C4}"/>
              </a:ext>
            </a:extLst>
          </p:cNvPr>
          <p:cNvSpPr>
            <a:spLocks noGrp="1"/>
          </p:cNvSpPr>
          <p:nvPr>
            <p:ph type="title"/>
          </p:nvPr>
        </p:nvSpPr>
        <p:spPr/>
        <p:txBody>
          <a:bodyPr/>
          <a:lstStyle/>
          <a:p>
            <a:r>
              <a:rPr lang="en-IN" dirty="0"/>
              <a:t>Communication Skills</a:t>
            </a:r>
          </a:p>
        </p:txBody>
      </p:sp>
      <p:graphicFrame>
        <p:nvGraphicFramePr>
          <p:cNvPr id="5" name="Content Placeholder 2">
            <a:extLst>
              <a:ext uri="{FF2B5EF4-FFF2-40B4-BE49-F238E27FC236}">
                <a16:creationId xmlns:a16="http://schemas.microsoft.com/office/drawing/2014/main" id="{DA38AB8A-3123-4E57-83FC-47170FCB440D}"/>
              </a:ext>
            </a:extLst>
          </p:cNvPr>
          <p:cNvGraphicFramePr>
            <a:graphicFrameLocks noGrp="1"/>
          </p:cNvGraphicFramePr>
          <p:nvPr>
            <p:ph idx="1"/>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5">
            <a:extLst>
              <a:ext uri="{FF2B5EF4-FFF2-40B4-BE49-F238E27FC236}">
                <a16:creationId xmlns:a16="http://schemas.microsoft.com/office/drawing/2014/main" id="{864D7D5A-6446-0F42-5950-70BF0CFCB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1334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17F9-135F-4612-AEEC-6AF866855368}"/>
              </a:ext>
            </a:extLst>
          </p:cNvPr>
          <p:cNvSpPr>
            <a:spLocks noGrp="1"/>
          </p:cNvSpPr>
          <p:nvPr>
            <p:ph type="title"/>
          </p:nvPr>
        </p:nvSpPr>
        <p:spPr>
          <a:xfrm>
            <a:off x="960120" y="643467"/>
            <a:ext cx="3212593" cy="5571066"/>
          </a:xfrm>
        </p:spPr>
        <p:txBody>
          <a:bodyPr>
            <a:normAutofit/>
          </a:bodyPr>
          <a:lstStyle/>
          <a:p>
            <a:r>
              <a:rPr lang="en-IN" dirty="0"/>
              <a:t>Types of stress</a:t>
            </a:r>
          </a:p>
        </p:txBody>
      </p:sp>
      <p:sp>
        <p:nvSpPr>
          <p:cNvPr id="4" name="object 3">
            <a:extLst>
              <a:ext uri="{FF2B5EF4-FFF2-40B4-BE49-F238E27FC236}">
                <a16:creationId xmlns:a16="http://schemas.microsoft.com/office/drawing/2014/main" id="{5ABAE550-F831-4462-B723-9A585E264F1E}"/>
              </a:ext>
            </a:extLst>
          </p:cNvPr>
          <p:cNvSpPr txBox="1">
            <a:spLocks noGrp="1"/>
          </p:cNvSpPr>
          <p:nvPr>
            <p:ph idx="1"/>
          </p:nvPr>
        </p:nvSpPr>
        <p:spPr>
          <a:xfrm>
            <a:off x="5294547" y="643467"/>
            <a:ext cx="5934285" cy="5571066"/>
          </a:xfrm>
          <a:prstGeom prst="rect">
            <a:avLst/>
          </a:prstGeom>
        </p:spPr>
        <p:txBody>
          <a:bodyPr vert="horz" lIns="0" tIns="110489" rIns="0" bIns="0" rtlCol="0" anchor="ctr">
            <a:normAutofit/>
          </a:bodyPr>
          <a:lstStyle/>
          <a:p>
            <a:pPr marL="355600" marR="5080" indent="-342900">
              <a:spcBef>
                <a:spcPts val="869"/>
              </a:spcBef>
              <a:buFont typeface="Arial"/>
              <a:buChar char="•"/>
              <a:tabLst>
                <a:tab pos="445134" algn="l"/>
                <a:tab pos="445770" algn="l"/>
              </a:tabLst>
            </a:pPr>
            <a:r>
              <a:rPr dirty="0"/>
              <a:t>	</a:t>
            </a:r>
            <a:r>
              <a:rPr lang="en-US" spc="-15">
                <a:latin typeface="Carlito"/>
                <a:cs typeface="Carlito"/>
              </a:rPr>
              <a:t>1-word stress </a:t>
            </a:r>
            <a:r>
              <a:rPr lang="en-US" spc="-5">
                <a:latin typeface="Carlito"/>
                <a:cs typeface="Carlito"/>
              </a:rPr>
              <a:t>:It </a:t>
            </a:r>
            <a:r>
              <a:rPr lang="en-US" spc="-10">
                <a:latin typeface="Carlito"/>
                <a:cs typeface="Carlito"/>
              </a:rPr>
              <a:t>shows </a:t>
            </a:r>
            <a:r>
              <a:rPr lang="en-US" spc="-15">
                <a:latin typeface="Carlito"/>
                <a:cs typeface="Carlito"/>
              </a:rPr>
              <a:t>that </a:t>
            </a:r>
            <a:r>
              <a:rPr lang="en-US" spc="-5">
                <a:latin typeface="Carlito"/>
                <a:cs typeface="Carlito"/>
              </a:rPr>
              <a:t>what </a:t>
            </a:r>
            <a:r>
              <a:rPr lang="en-US" spc="-10">
                <a:latin typeface="Carlito"/>
                <a:cs typeface="Carlito"/>
              </a:rPr>
              <a:t>syllable </a:t>
            </a:r>
            <a:r>
              <a:rPr lang="en-US">
                <a:latin typeface="Carlito"/>
                <a:cs typeface="Carlito"/>
              </a:rPr>
              <a:t>in a  </a:t>
            </a:r>
            <a:r>
              <a:rPr lang="en-US" spc="-20">
                <a:latin typeface="Carlito"/>
                <a:cs typeface="Carlito"/>
              </a:rPr>
              <a:t>word </a:t>
            </a:r>
            <a:r>
              <a:rPr lang="en-US">
                <a:latin typeface="Carlito"/>
                <a:cs typeface="Carlito"/>
              </a:rPr>
              <a:t>is </a:t>
            </a:r>
            <a:r>
              <a:rPr lang="en-US" spc="-10">
                <a:latin typeface="Carlito"/>
                <a:cs typeface="Carlito"/>
              </a:rPr>
              <a:t>stressed </a:t>
            </a:r>
            <a:r>
              <a:rPr lang="en-US" spc="5">
                <a:latin typeface="Carlito"/>
                <a:cs typeface="Carlito"/>
              </a:rPr>
              <a:t>e.g. </a:t>
            </a:r>
            <a:r>
              <a:rPr lang="en-US" spc="-10">
                <a:latin typeface="Carlito"/>
                <a:cs typeface="Carlito"/>
              </a:rPr>
              <a:t>useful, </a:t>
            </a:r>
            <a:r>
              <a:rPr lang="en-US">
                <a:latin typeface="Carlito"/>
                <a:cs typeface="Carlito"/>
              </a:rPr>
              <a:t>is </a:t>
            </a:r>
            <a:r>
              <a:rPr lang="en-US" spc="-10">
                <a:latin typeface="Carlito"/>
                <a:cs typeface="Carlito"/>
              </a:rPr>
              <a:t>stressed </a:t>
            </a:r>
            <a:r>
              <a:rPr lang="en-US">
                <a:latin typeface="Carlito"/>
                <a:cs typeface="Carlito"/>
              </a:rPr>
              <a:t>on the  </a:t>
            </a:r>
            <a:r>
              <a:rPr lang="en-US" spc="-25">
                <a:latin typeface="Carlito"/>
                <a:cs typeface="Carlito"/>
              </a:rPr>
              <a:t>first </a:t>
            </a:r>
            <a:r>
              <a:rPr lang="en-US" spc="-10">
                <a:latin typeface="Carlito"/>
                <a:cs typeface="Carlito"/>
              </a:rPr>
              <a:t>syllable, advantageous </a:t>
            </a:r>
            <a:r>
              <a:rPr lang="en-US" spc="-5">
                <a:latin typeface="Carlito"/>
                <a:cs typeface="Carlito"/>
              </a:rPr>
              <a:t>has </a:t>
            </a:r>
            <a:r>
              <a:rPr lang="en-US">
                <a:latin typeface="Carlito"/>
                <a:cs typeface="Carlito"/>
              </a:rPr>
              <a:t>a </a:t>
            </a:r>
            <a:r>
              <a:rPr lang="en-US" spc="-5">
                <a:latin typeface="Carlito"/>
                <a:cs typeface="Carlito"/>
              </a:rPr>
              <a:t>primary  </a:t>
            </a:r>
            <a:r>
              <a:rPr lang="en-US" spc="-15">
                <a:latin typeface="Carlito"/>
                <a:cs typeface="Carlito"/>
              </a:rPr>
              <a:t>stress </a:t>
            </a:r>
            <a:r>
              <a:rPr lang="en-US" spc="-5">
                <a:latin typeface="Carlito"/>
                <a:cs typeface="Carlito"/>
              </a:rPr>
              <a:t>on </a:t>
            </a:r>
            <a:r>
              <a:rPr lang="en-US" spc="-25">
                <a:latin typeface="Carlito"/>
                <a:cs typeface="Carlito"/>
              </a:rPr>
              <a:t>first </a:t>
            </a:r>
            <a:r>
              <a:rPr lang="en-US">
                <a:latin typeface="Carlito"/>
                <a:cs typeface="Carlito"/>
              </a:rPr>
              <a:t>and </a:t>
            </a:r>
            <a:r>
              <a:rPr lang="en-US" spc="-5">
                <a:latin typeface="Carlito"/>
                <a:cs typeface="Carlito"/>
              </a:rPr>
              <a:t>secondary </a:t>
            </a:r>
            <a:r>
              <a:rPr lang="en-US" spc="-15">
                <a:latin typeface="Carlito"/>
                <a:cs typeface="Carlito"/>
              </a:rPr>
              <a:t>stress </a:t>
            </a:r>
            <a:r>
              <a:rPr lang="en-US" spc="-5">
                <a:latin typeface="Carlito"/>
                <a:cs typeface="Carlito"/>
              </a:rPr>
              <a:t>on </a:t>
            </a:r>
            <a:r>
              <a:rPr lang="en-US" spc="-15">
                <a:latin typeface="Carlito"/>
                <a:cs typeface="Carlito"/>
              </a:rPr>
              <a:t>third  </a:t>
            </a:r>
            <a:r>
              <a:rPr lang="en-US" spc="-10">
                <a:latin typeface="Carlito"/>
                <a:cs typeface="Carlito"/>
              </a:rPr>
              <a:t>syllable.</a:t>
            </a:r>
            <a:endParaRPr lang="en-US">
              <a:latin typeface="Carlito"/>
              <a:cs typeface="Carlito"/>
            </a:endParaRPr>
          </a:p>
          <a:p>
            <a:pPr marL="355600" marR="416559" indent="-342900">
              <a:spcBef>
                <a:spcPts val="745"/>
              </a:spcBef>
              <a:buFont typeface="Arial"/>
              <a:buChar char="•"/>
              <a:tabLst>
                <a:tab pos="354965" algn="l"/>
                <a:tab pos="355600" algn="l"/>
              </a:tabLst>
            </a:pPr>
            <a:r>
              <a:rPr lang="en-US" spc="-10">
                <a:latin typeface="Carlito"/>
                <a:cs typeface="Carlito"/>
              </a:rPr>
              <a:t>2-Sentence </a:t>
            </a:r>
            <a:r>
              <a:rPr lang="en-US" spc="-15">
                <a:latin typeface="Carlito"/>
                <a:cs typeface="Carlito"/>
              </a:rPr>
              <a:t>stress: </a:t>
            </a:r>
            <a:r>
              <a:rPr lang="en-US">
                <a:latin typeface="Carlito"/>
                <a:cs typeface="Carlito"/>
              </a:rPr>
              <a:t>It </a:t>
            </a:r>
            <a:r>
              <a:rPr lang="en-US" spc="-10">
                <a:latin typeface="Carlito"/>
                <a:cs typeface="Carlito"/>
              </a:rPr>
              <a:t>shows </a:t>
            </a:r>
            <a:r>
              <a:rPr lang="en-US" spc="-5">
                <a:latin typeface="Carlito"/>
                <a:cs typeface="Carlito"/>
              </a:rPr>
              <a:t>what </a:t>
            </a:r>
            <a:r>
              <a:rPr lang="en-US" spc="-15">
                <a:latin typeface="Carlito"/>
                <a:cs typeface="Carlito"/>
              </a:rPr>
              <a:t>words </a:t>
            </a:r>
            <a:r>
              <a:rPr lang="en-US">
                <a:latin typeface="Carlito"/>
                <a:cs typeface="Carlito"/>
              </a:rPr>
              <a:t>in a  </a:t>
            </a:r>
            <a:r>
              <a:rPr lang="en-US" spc="-10">
                <a:latin typeface="Carlito"/>
                <a:cs typeface="Carlito"/>
              </a:rPr>
              <a:t>sentence </a:t>
            </a:r>
            <a:r>
              <a:rPr lang="en-US" spc="-15">
                <a:latin typeface="Carlito"/>
                <a:cs typeface="Carlito"/>
              </a:rPr>
              <a:t>are</a:t>
            </a:r>
            <a:r>
              <a:rPr lang="en-US" spc="-25">
                <a:latin typeface="Carlito"/>
                <a:cs typeface="Carlito"/>
              </a:rPr>
              <a:t> </a:t>
            </a:r>
            <a:r>
              <a:rPr lang="en-US" spc="-15">
                <a:latin typeface="Carlito"/>
                <a:cs typeface="Carlito"/>
              </a:rPr>
              <a:t>stressed</a:t>
            </a:r>
            <a:endParaRPr lang="en-US">
              <a:latin typeface="Carlito"/>
              <a:cs typeface="Carlito"/>
            </a:endParaRPr>
          </a:p>
        </p:txBody>
      </p:sp>
    </p:spTree>
    <p:extLst>
      <p:ext uri="{BB962C8B-B14F-4D97-AF65-F5344CB8AC3E}">
        <p14:creationId xmlns:p14="http://schemas.microsoft.com/office/powerpoint/2010/main" val="2193970559"/>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7FDA-8DE1-4AC2-A82C-20725FFFD3FA}"/>
              </a:ext>
            </a:extLst>
          </p:cNvPr>
          <p:cNvSpPr>
            <a:spLocks noGrp="1"/>
          </p:cNvSpPr>
          <p:nvPr>
            <p:ph type="title"/>
          </p:nvPr>
        </p:nvSpPr>
        <p:spPr/>
        <p:txBody>
          <a:bodyPr>
            <a:normAutofit/>
          </a:bodyPr>
          <a:lstStyle/>
          <a:p>
            <a:r>
              <a:rPr lang="en-IN" dirty="0"/>
              <a:t>TONGUE TWISTERS</a:t>
            </a:r>
          </a:p>
        </p:txBody>
      </p:sp>
      <p:sp>
        <p:nvSpPr>
          <p:cNvPr id="3" name="Content Placeholder 2">
            <a:extLst>
              <a:ext uri="{FF2B5EF4-FFF2-40B4-BE49-F238E27FC236}">
                <a16:creationId xmlns:a16="http://schemas.microsoft.com/office/drawing/2014/main" id="{294B5E2E-5D3A-4BF6-88F2-082A91E8FED6}"/>
              </a:ext>
            </a:extLst>
          </p:cNvPr>
          <p:cNvSpPr>
            <a:spLocks noGrp="1"/>
          </p:cNvSpPr>
          <p:nvPr>
            <p:ph idx="1"/>
          </p:nvPr>
        </p:nvSpPr>
        <p:spPr>
          <a:xfrm>
            <a:off x="960120" y="2587752"/>
            <a:ext cx="10268712" cy="3258102"/>
          </a:xfrm>
        </p:spPr>
        <p:txBody>
          <a:bodyPr anchor="ctr">
            <a:normAutofit/>
          </a:bodyPr>
          <a:lstStyle/>
          <a:p>
            <a:r>
              <a:rPr lang="en-US" dirty="0"/>
              <a:t>A phrase that is designed to be</a:t>
            </a:r>
          </a:p>
          <a:p>
            <a:r>
              <a:rPr lang="en-US" dirty="0"/>
              <a:t>difficult to say…</a:t>
            </a:r>
            <a:endParaRPr lang="en-IN" dirty="0"/>
          </a:p>
        </p:txBody>
      </p:sp>
    </p:spTree>
    <p:extLst>
      <p:ext uri="{BB962C8B-B14F-4D97-AF65-F5344CB8AC3E}">
        <p14:creationId xmlns:p14="http://schemas.microsoft.com/office/powerpoint/2010/main" val="1221941451"/>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3DD6-BCB2-4FFC-96D9-EE314B574AE6}"/>
              </a:ext>
            </a:extLst>
          </p:cNvPr>
          <p:cNvSpPr>
            <a:spLocks noGrp="1"/>
          </p:cNvSpPr>
          <p:nvPr>
            <p:ph type="title"/>
          </p:nvPr>
        </p:nvSpPr>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CC6B6EBE-51BE-4D77-8B26-128ED729E2F7}"/>
              </a:ext>
            </a:extLst>
          </p:cNvPr>
          <p:cNvSpPr>
            <a:spLocks noGrp="1"/>
          </p:cNvSpPr>
          <p:nvPr>
            <p:ph idx="1"/>
          </p:nvPr>
        </p:nvSpPr>
        <p:spPr>
          <a:xfrm>
            <a:off x="960120" y="2587752"/>
            <a:ext cx="10268712" cy="3258102"/>
          </a:xfrm>
        </p:spPr>
        <p:txBody>
          <a:bodyPr>
            <a:normAutofit/>
          </a:bodyPr>
          <a:lstStyle/>
          <a:p>
            <a:r>
              <a:rPr lang="en-US" dirty="0"/>
              <a:t>Listening and trying to say tongue twisters is one way to improve your English pronunciation. They are fun to try and are a challenge for anyone! So don't worry if you make mistakes. Just have fun!</a:t>
            </a:r>
            <a:endParaRPr lang="en-IN" dirty="0"/>
          </a:p>
        </p:txBody>
      </p:sp>
    </p:spTree>
    <p:extLst>
      <p:ext uri="{BB962C8B-B14F-4D97-AF65-F5344CB8AC3E}">
        <p14:creationId xmlns:p14="http://schemas.microsoft.com/office/powerpoint/2010/main" val="660671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F895-F65B-42F7-BF9E-ED4A1D4C7E68}"/>
              </a:ext>
            </a:extLst>
          </p:cNvPr>
          <p:cNvSpPr>
            <a:spLocks noGrp="1"/>
          </p:cNvSpPr>
          <p:nvPr>
            <p:ph type="title"/>
          </p:nvPr>
        </p:nvSpPr>
        <p:spPr/>
        <p:txBody>
          <a:bodyPr>
            <a:normAutofit/>
          </a:bodyPr>
          <a:lstStyle/>
          <a:p>
            <a:endParaRPr lang="en-IN"/>
          </a:p>
        </p:txBody>
      </p:sp>
      <p:sp>
        <p:nvSpPr>
          <p:cNvPr id="3" name="Content Placeholder 2">
            <a:extLst>
              <a:ext uri="{FF2B5EF4-FFF2-40B4-BE49-F238E27FC236}">
                <a16:creationId xmlns:a16="http://schemas.microsoft.com/office/drawing/2014/main" id="{2881A807-9786-48EF-AAE3-43F36E6EBDCF}"/>
              </a:ext>
            </a:extLst>
          </p:cNvPr>
          <p:cNvSpPr>
            <a:spLocks noGrp="1"/>
          </p:cNvSpPr>
          <p:nvPr>
            <p:ph idx="1"/>
          </p:nvPr>
        </p:nvSpPr>
        <p:spPr>
          <a:xfrm>
            <a:off x="5296240" y="2835776"/>
            <a:ext cx="5932591" cy="3274183"/>
          </a:xfrm>
        </p:spPr>
        <p:txBody>
          <a:bodyPr anchor="ctr">
            <a:normAutofit/>
          </a:bodyPr>
          <a:lstStyle/>
          <a:p>
            <a:r>
              <a:rPr lang="en-US" dirty="0"/>
              <a:t>Betty </a:t>
            </a:r>
            <a:r>
              <a:rPr lang="en-US" dirty="0" err="1"/>
              <a:t>Botter</a:t>
            </a:r>
            <a:r>
              <a:rPr lang="en-US" dirty="0"/>
              <a:t> bought a bit of butter. The butter Betty </a:t>
            </a:r>
            <a:r>
              <a:rPr lang="en-US" dirty="0" err="1"/>
              <a:t>Botter</a:t>
            </a:r>
            <a:r>
              <a:rPr lang="en-US" dirty="0"/>
              <a:t> bought was a bit bitter And made her batter bitter. But a bit of better butter makes better batter. So Betty </a:t>
            </a:r>
            <a:r>
              <a:rPr lang="en-US" dirty="0" err="1"/>
              <a:t>Botter</a:t>
            </a:r>
            <a:r>
              <a:rPr lang="en-US" dirty="0"/>
              <a:t> bought a bit of better butter Making Betty </a:t>
            </a:r>
            <a:r>
              <a:rPr lang="en-US" dirty="0" err="1"/>
              <a:t>Botter's</a:t>
            </a:r>
            <a:r>
              <a:rPr lang="en-US" dirty="0"/>
              <a:t> bitter batter better</a:t>
            </a:r>
            <a:endParaRPr lang="en-IN" dirty="0"/>
          </a:p>
        </p:txBody>
      </p:sp>
      <p:pic>
        <p:nvPicPr>
          <p:cNvPr id="7" name="Graphic 6" descr="Shopping basket">
            <a:extLst>
              <a:ext uri="{FF2B5EF4-FFF2-40B4-BE49-F238E27FC236}">
                <a16:creationId xmlns:a16="http://schemas.microsoft.com/office/drawing/2014/main" id="{7D41E5B0-EEC2-4F6B-93EF-F201355AB1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99" y="2835777"/>
            <a:ext cx="3307372" cy="3307372"/>
          </a:xfrm>
          <a:prstGeom prst="rect">
            <a:avLst/>
          </a:prstGeom>
        </p:spPr>
      </p:pic>
    </p:spTree>
    <p:extLst>
      <p:ext uri="{BB962C8B-B14F-4D97-AF65-F5344CB8AC3E}">
        <p14:creationId xmlns:p14="http://schemas.microsoft.com/office/powerpoint/2010/main" val="2339205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063FA1-F679-4A0A-9B0B-77E8AEC67004}"/>
              </a:ext>
            </a:extLst>
          </p:cNvPr>
          <p:cNvSpPr>
            <a:spLocks noGrp="1"/>
          </p:cNvSpPr>
          <p:nvPr>
            <p:ph idx="1"/>
          </p:nvPr>
        </p:nvSpPr>
        <p:spPr>
          <a:xfrm>
            <a:off x="5300810" y="2587625"/>
            <a:ext cx="5927577" cy="3594100"/>
          </a:xfrm>
        </p:spPr>
        <p:txBody>
          <a:bodyPr anchor="t">
            <a:normAutofit/>
          </a:bodyPr>
          <a:lstStyle/>
          <a:p>
            <a:r>
              <a:rPr lang="en-US" dirty="0"/>
              <a:t>How much wood would a woodchuck chuck if a woodchuck could chuck wood? He would chuck, he would, as much as he could, and chuck as much wood as a woodchuck would if a woodchuck could chuck wood.</a:t>
            </a:r>
            <a:endParaRPr lang="en-IN" dirty="0"/>
          </a:p>
        </p:txBody>
      </p:sp>
      <p:pic>
        <p:nvPicPr>
          <p:cNvPr id="5" name="Picture 4" descr="Old wooden background table">
            <a:extLst>
              <a:ext uri="{FF2B5EF4-FFF2-40B4-BE49-F238E27FC236}">
                <a16:creationId xmlns:a16="http://schemas.microsoft.com/office/drawing/2014/main" id="{10CE912A-E5BA-4F8A-9A06-7FCCDB77C4AE}"/>
              </a:ext>
            </a:extLst>
          </p:cNvPr>
          <p:cNvPicPr>
            <a:picLocks noChangeAspect="1"/>
          </p:cNvPicPr>
          <p:nvPr/>
        </p:nvPicPr>
        <p:blipFill rotWithShape="1">
          <a:blip r:embed="rId2"/>
          <a:srcRect l="23568" r="31101" b="-1"/>
          <a:stretch/>
        </p:blipFill>
        <p:spPr>
          <a:xfrm>
            <a:off x="20" y="10"/>
            <a:ext cx="4657324" cy="6857990"/>
          </a:xfrm>
          <a:prstGeom prst="rect">
            <a:avLst/>
          </a:prstGeom>
        </p:spPr>
      </p:pic>
    </p:spTree>
    <p:extLst>
      <p:ext uri="{BB962C8B-B14F-4D97-AF65-F5344CB8AC3E}">
        <p14:creationId xmlns:p14="http://schemas.microsoft.com/office/powerpoint/2010/main" val="468954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0654B-BF2E-445F-AE33-C87247C19935}"/>
              </a:ext>
            </a:extLst>
          </p:cNvPr>
          <p:cNvSpPr>
            <a:spLocks noGrp="1"/>
          </p:cNvSpPr>
          <p:nvPr>
            <p:ph idx="1"/>
          </p:nvPr>
        </p:nvSpPr>
        <p:spPr>
          <a:xfrm>
            <a:off x="5300810" y="2587625"/>
            <a:ext cx="5927577" cy="3594100"/>
          </a:xfrm>
        </p:spPr>
        <p:txBody>
          <a:bodyPr anchor="t">
            <a:normAutofit/>
          </a:bodyPr>
          <a:lstStyle/>
          <a:p>
            <a:r>
              <a:rPr lang="en-US" dirty="0"/>
              <a:t>A Flea and a Fly A flea and a fly flew up in a flue. Said the flea, "Let us fly!" Said the fly, "Let us flee!" So they flew through a flaw in the flue.</a:t>
            </a:r>
            <a:endParaRPr lang="en-IN" dirty="0"/>
          </a:p>
        </p:txBody>
      </p:sp>
      <p:pic>
        <p:nvPicPr>
          <p:cNvPr id="5" name="Picture 4" descr="Aeroplane taking off against dramatic sky">
            <a:extLst>
              <a:ext uri="{FF2B5EF4-FFF2-40B4-BE49-F238E27FC236}">
                <a16:creationId xmlns:a16="http://schemas.microsoft.com/office/drawing/2014/main" id="{E1EE9130-D215-4028-8C54-C6C01F014B28}"/>
              </a:ext>
            </a:extLst>
          </p:cNvPr>
          <p:cNvPicPr>
            <a:picLocks noChangeAspect="1"/>
          </p:cNvPicPr>
          <p:nvPr/>
        </p:nvPicPr>
        <p:blipFill rotWithShape="1">
          <a:blip r:embed="rId2"/>
          <a:srcRect l="16148" r="38691"/>
          <a:stretch/>
        </p:blipFill>
        <p:spPr>
          <a:xfrm>
            <a:off x="20" y="10"/>
            <a:ext cx="4657324" cy="6857990"/>
          </a:xfrm>
          <a:prstGeom prst="rect">
            <a:avLst/>
          </a:prstGeom>
        </p:spPr>
      </p:pic>
    </p:spTree>
    <p:extLst>
      <p:ext uri="{BB962C8B-B14F-4D97-AF65-F5344CB8AC3E}">
        <p14:creationId xmlns:p14="http://schemas.microsoft.com/office/powerpoint/2010/main" val="2368529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6152A-CFDB-42F6-B40B-331CC5450802}"/>
              </a:ext>
            </a:extLst>
          </p:cNvPr>
          <p:cNvSpPr>
            <a:spLocks noGrp="1"/>
          </p:cNvSpPr>
          <p:nvPr>
            <p:ph idx="1"/>
          </p:nvPr>
        </p:nvSpPr>
        <p:spPr>
          <a:xfrm>
            <a:off x="5300810" y="2587625"/>
            <a:ext cx="5927577" cy="3594100"/>
          </a:xfrm>
        </p:spPr>
        <p:txBody>
          <a:bodyPr anchor="t">
            <a:normAutofit/>
          </a:bodyPr>
          <a:lstStyle/>
          <a:p>
            <a:r>
              <a:rPr lang="en-US" dirty="0"/>
              <a:t>A canner can </a:t>
            </a:r>
            <a:r>
              <a:rPr lang="en-US" dirty="0" err="1"/>
              <a:t>can</a:t>
            </a:r>
            <a:r>
              <a:rPr lang="en-US" dirty="0"/>
              <a:t> anything that he can, But a canner can’t open a can, can he?</a:t>
            </a:r>
            <a:endParaRPr lang="en-IN" dirty="0"/>
          </a:p>
        </p:txBody>
      </p:sp>
      <p:pic>
        <p:nvPicPr>
          <p:cNvPr id="15" name="Picture 4" descr="Calendar on table">
            <a:extLst>
              <a:ext uri="{FF2B5EF4-FFF2-40B4-BE49-F238E27FC236}">
                <a16:creationId xmlns:a16="http://schemas.microsoft.com/office/drawing/2014/main" id="{CEAD18EB-D717-4853-9642-4C2973DE616D}"/>
              </a:ext>
            </a:extLst>
          </p:cNvPr>
          <p:cNvPicPr>
            <a:picLocks noChangeAspect="1"/>
          </p:cNvPicPr>
          <p:nvPr/>
        </p:nvPicPr>
        <p:blipFill rotWithShape="1">
          <a:blip r:embed="rId2"/>
          <a:srcRect l="10251" r="44418" b="-1"/>
          <a:stretch/>
        </p:blipFill>
        <p:spPr>
          <a:xfrm>
            <a:off x="20" y="10"/>
            <a:ext cx="4657324" cy="6857990"/>
          </a:xfrm>
          <a:prstGeom prst="rect">
            <a:avLst/>
          </a:prstGeom>
        </p:spPr>
      </p:pic>
    </p:spTree>
    <p:extLst>
      <p:ext uri="{BB962C8B-B14F-4D97-AF65-F5344CB8AC3E}">
        <p14:creationId xmlns:p14="http://schemas.microsoft.com/office/powerpoint/2010/main" val="686435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689A05-6FB6-45A3-B200-1D1B3FD044A5}"/>
              </a:ext>
            </a:extLst>
          </p:cNvPr>
          <p:cNvSpPr>
            <a:spLocks noGrp="1"/>
          </p:cNvSpPr>
          <p:nvPr>
            <p:ph idx="1"/>
          </p:nvPr>
        </p:nvSpPr>
        <p:spPr>
          <a:xfrm>
            <a:off x="960120" y="670241"/>
            <a:ext cx="10268712" cy="3558049"/>
          </a:xfrm>
        </p:spPr>
        <p:txBody>
          <a:bodyPr anchor="ctr">
            <a:normAutofit/>
          </a:bodyPr>
          <a:lstStyle/>
          <a:p>
            <a:r>
              <a:rPr lang="en-US" dirty="0"/>
              <a:t>If two witches were watching two watches, which witch would watch which watch?</a:t>
            </a:r>
            <a:endParaRPr lang="en-IN" dirty="0"/>
          </a:p>
        </p:txBody>
      </p:sp>
    </p:spTree>
    <p:extLst>
      <p:ext uri="{BB962C8B-B14F-4D97-AF65-F5344CB8AC3E}">
        <p14:creationId xmlns:p14="http://schemas.microsoft.com/office/powerpoint/2010/main" val="3013793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ACF4-3867-4EBD-9BC3-EB993B65DEAF}"/>
              </a:ext>
            </a:extLst>
          </p:cNvPr>
          <p:cNvSpPr>
            <a:spLocks noGrp="1"/>
          </p:cNvSpPr>
          <p:nvPr>
            <p:ph type="title"/>
          </p:nvPr>
        </p:nvSpPr>
        <p:spPr/>
        <p:txBody>
          <a:bodyPr>
            <a:normAutofit/>
          </a:bodyPr>
          <a:lstStyle/>
          <a:p>
            <a:endParaRPr lang="en-IN"/>
          </a:p>
        </p:txBody>
      </p:sp>
      <p:sp>
        <p:nvSpPr>
          <p:cNvPr id="3" name="Content Placeholder 2">
            <a:extLst>
              <a:ext uri="{FF2B5EF4-FFF2-40B4-BE49-F238E27FC236}">
                <a16:creationId xmlns:a16="http://schemas.microsoft.com/office/drawing/2014/main" id="{06735DA5-250B-4582-87C4-B7A7E7E536B7}"/>
              </a:ext>
            </a:extLst>
          </p:cNvPr>
          <p:cNvSpPr>
            <a:spLocks noGrp="1"/>
          </p:cNvSpPr>
          <p:nvPr>
            <p:ph idx="1"/>
          </p:nvPr>
        </p:nvSpPr>
        <p:spPr>
          <a:xfrm>
            <a:off x="5296240" y="2835776"/>
            <a:ext cx="5932591" cy="3274183"/>
          </a:xfrm>
        </p:spPr>
        <p:txBody>
          <a:bodyPr anchor="ctr">
            <a:normAutofit/>
          </a:bodyPr>
          <a:lstStyle/>
          <a:p>
            <a:r>
              <a:rPr lang="en-US" dirty="0"/>
              <a:t>The sixth sick sheik's sixth sheep's sick</a:t>
            </a:r>
            <a:endParaRPr lang="en-IN" dirty="0"/>
          </a:p>
        </p:txBody>
      </p:sp>
      <p:pic>
        <p:nvPicPr>
          <p:cNvPr id="7" name="Graphic 6" descr="Sheep">
            <a:extLst>
              <a:ext uri="{FF2B5EF4-FFF2-40B4-BE49-F238E27FC236}">
                <a16:creationId xmlns:a16="http://schemas.microsoft.com/office/drawing/2014/main" id="{57353FC9-FDD8-4D23-A91E-4E459B3CF4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99" y="2835777"/>
            <a:ext cx="3307372" cy="3307372"/>
          </a:xfrm>
          <a:prstGeom prst="rect">
            <a:avLst/>
          </a:prstGeom>
        </p:spPr>
      </p:pic>
    </p:spTree>
    <p:extLst>
      <p:ext uri="{BB962C8B-B14F-4D97-AF65-F5344CB8AC3E}">
        <p14:creationId xmlns:p14="http://schemas.microsoft.com/office/powerpoint/2010/main" val="2407219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D32E7-3FCE-4D15-BB68-8831DB69645C}"/>
              </a:ext>
            </a:extLst>
          </p:cNvPr>
          <p:cNvSpPr>
            <a:spLocks noGrp="1"/>
          </p:cNvSpPr>
          <p:nvPr>
            <p:ph idx="1"/>
          </p:nvPr>
        </p:nvSpPr>
        <p:spPr>
          <a:xfrm>
            <a:off x="5300810" y="2587625"/>
            <a:ext cx="5927577" cy="3594100"/>
          </a:xfrm>
        </p:spPr>
        <p:txBody>
          <a:bodyPr anchor="t">
            <a:normAutofit/>
          </a:bodyPr>
          <a:lstStyle/>
          <a:p>
            <a:r>
              <a:rPr lang="en-US" dirty="0"/>
              <a:t>A big bug bit a bold bald bear and the bold bald bear bled blood badly. </a:t>
            </a:r>
            <a:endParaRPr lang="en-IN" dirty="0"/>
          </a:p>
        </p:txBody>
      </p:sp>
      <p:pic>
        <p:nvPicPr>
          <p:cNvPr id="5" name="Picture 4" descr="Three polar bears by a log on a beach">
            <a:extLst>
              <a:ext uri="{FF2B5EF4-FFF2-40B4-BE49-F238E27FC236}">
                <a16:creationId xmlns:a16="http://schemas.microsoft.com/office/drawing/2014/main" id="{4C88C7C1-938A-4EF5-92A3-BCBB5A5F932B}"/>
              </a:ext>
            </a:extLst>
          </p:cNvPr>
          <p:cNvPicPr>
            <a:picLocks noChangeAspect="1"/>
          </p:cNvPicPr>
          <p:nvPr/>
        </p:nvPicPr>
        <p:blipFill rotWithShape="1">
          <a:blip r:embed="rId2"/>
          <a:srcRect l="31198" r="25339"/>
          <a:stretch/>
        </p:blipFill>
        <p:spPr>
          <a:xfrm>
            <a:off x="20" y="10"/>
            <a:ext cx="4657324" cy="6857990"/>
          </a:xfrm>
          <a:prstGeom prst="rect">
            <a:avLst/>
          </a:prstGeom>
        </p:spPr>
      </p:pic>
    </p:spTree>
    <p:extLst>
      <p:ext uri="{BB962C8B-B14F-4D97-AF65-F5344CB8AC3E}">
        <p14:creationId xmlns:p14="http://schemas.microsoft.com/office/powerpoint/2010/main" val="420494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8F656A6-6768-4012-B202-A014F34E2F6D}"/>
              </a:ext>
            </a:extLst>
          </p:cNvPr>
          <p:cNvSpPr txBox="1">
            <a:spLocks/>
          </p:cNvSpPr>
          <p:nvPr/>
        </p:nvSpPr>
        <p:spPr>
          <a:xfrm>
            <a:off x="2392604" y="603249"/>
            <a:ext cx="7336155"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95"/>
              </a:spcBef>
            </a:pPr>
            <a:r>
              <a:rPr lang="en-IN" sz="4000" b="1" spc="-105" dirty="0">
                <a:solidFill>
                  <a:srgbClr val="FF0000"/>
                </a:solidFill>
                <a:latin typeface="Carlito"/>
                <a:cs typeface="Carlito"/>
              </a:rPr>
              <a:t>TOTAL </a:t>
            </a:r>
            <a:r>
              <a:rPr lang="en-IN" sz="4000" b="1" spc="-35" dirty="0">
                <a:solidFill>
                  <a:srgbClr val="FF0000"/>
                </a:solidFill>
                <a:latin typeface="Carlito"/>
                <a:cs typeface="Carlito"/>
              </a:rPr>
              <a:t>COMMUNICATION</a:t>
            </a:r>
            <a:r>
              <a:rPr lang="en-IN" sz="4000" b="1" spc="40" dirty="0">
                <a:solidFill>
                  <a:srgbClr val="FF0000"/>
                </a:solidFill>
                <a:latin typeface="Carlito"/>
                <a:cs typeface="Carlito"/>
              </a:rPr>
              <a:t> </a:t>
            </a:r>
            <a:r>
              <a:rPr lang="en-IN" sz="4000" b="1" spc="-20" dirty="0">
                <a:solidFill>
                  <a:srgbClr val="FF0000"/>
                </a:solidFill>
                <a:latin typeface="Carlito"/>
                <a:cs typeface="Carlito"/>
              </a:rPr>
              <a:t>PROCESS</a:t>
            </a:r>
            <a:endParaRPr lang="en-IN" sz="4000" dirty="0">
              <a:solidFill>
                <a:srgbClr val="FF0000"/>
              </a:solidFill>
              <a:latin typeface="Carlito"/>
              <a:cs typeface="Carlito"/>
            </a:endParaRPr>
          </a:p>
        </p:txBody>
      </p:sp>
      <p:sp>
        <p:nvSpPr>
          <p:cNvPr id="5" name="object 3">
            <a:extLst>
              <a:ext uri="{FF2B5EF4-FFF2-40B4-BE49-F238E27FC236}">
                <a16:creationId xmlns:a16="http://schemas.microsoft.com/office/drawing/2014/main" id="{43DBE5E0-BBDF-447F-A543-F3CFB0AAC308}"/>
              </a:ext>
            </a:extLst>
          </p:cNvPr>
          <p:cNvSpPr/>
          <p:nvPr/>
        </p:nvSpPr>
        <p:spPr>
          <a:xfrm>
            <a:off x="4981381" y="2763226"/>
            <a:ext cx="3192837" cy="2744699"/>
          </a:xfrm>
          <a:prstGeom prst="rect">
            <a:avLst/>
          </a:prstGeom>
          <a:blipFill>
            <a:blip r:embed="rId2"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215875B8-5218-4416-9017-093AA5B1EAD3}"/>
              </a:ext>
            </a:extLst>
          </p:cNvPr>
          <p:cNvSpPr txBox="1"/>
          <p:nvPr/>
        </p:nvSpPr>
        <p:spPr>
          <a:xfrm>
            <a:off x="3987746" y="3062319"/>
            <a:ext cx="1017269" cy="713105"/>
          </a:xfrm>
          <a:prstGeom prst="rect">
            <a:avLst/>
          </a:prstGeom>
        </p:spPr>
        <p:txBody>
          <a:bodyPr vert="horz" wrap="square" lIns="0" tIns="0" rIns="0" bIns="0" rtlCol="0">
            <a:spAutoFit/>
          </a:bodyPr>
          <a:lstStyle/>
          <a:p>
            <a:pPr marL="217804" marR="5080" indent="-205740">
              <a:lnSpc>
                <a:spcPct val="104299"/>
              </a:lnSpc>
            </a:pPr>
            <a:r>
              <a:rPr sz="2200" spc="10" dirty="0">
                <a:latin typeface="Tahoma"/>
                <a:cs typeface="Tahoma"/>
              </a:rPr>
              <a:t>R</a:t>
            </a:r>
            <a:r>
              <a:rPr sz="2200" spc="-25" dirty="0">
                <a:latin typeface="Tahoma"/>
                <a:cs typeface="Tahoma"/>
              </a:rPr>
              <a:t>ead</a:t>
            </a:r>
            <a:r>
              <a:rPr sz="2200" spc="-30" dirty="0">
                <a:latin typeface="Tahoma"/>
                <a:cs typeface="Tahoma"/>
              </a:rPr>
              <a:t>i</a:t>
            </a:r>
            <a:r>
              <a:rPr sz="2200" spc="20" dirty="0">
                <a:latin typeface="Tahoma"/>
                <a:cs typeface="Tahoma"/>
              </a:rPr>
              <a:t>n</a:t>
            </a:r>
            <a:r>
              <a:rPr sz="2200" spc="5" dirty="0">
                <a:latin typeface="Tahoma"/>
                <a:cs typeface="Tahoma"/>
              </a:rPr>
              <a:t>g  </a:t>
            </a:r>
            <a:r>
              <a:rPr sz="2200" spc="-5" dirty="0">
                <a:latin typeface="Tahoma"/>
                <a:cs typeface="Tahoma"/>
              </a:rPr>
              <a:t>16%</a:t>
            </a:r>
            <a:endParaRPr sz="2200" dirty="0">
              <a:latin typeface="Tahoma"/>
              <a:cs typeface="Tahoma"/>
            </a:endParaRPr>
          </a:p>
        </p:txBody>
      </p:sp>
      <p:sp>
        <p:nvSpPr>
          <p:cNvPr id="7" name="object 5">
            <a:extLst>
              <a:ext uri="{FF2B5EF4-FFF2-40B4-BE49-F238E27FC236}">
                <a16:creationId xmlns:a16="http://schemas.microsoft.com/office/drawing/2014/main" id="{73AFE9D7-FE29-497E-8352-8FFD8F502451}"/>
              </a:ext>
            </a:extLst>
          </p:cNvPr>
          <p:cNvSpPr txBox="1"/>
          <p:nvPr/>
        </p:nvSpPr>
        <p:spPr>
          <a:xfrm>
            <a:off x="4938256" y="2066063"/>
            <a:ext cx="902969" cy="713105"/>
          </a:xfrm>
          <a:prstGeom prst="rect">
            <a:avLst/>
          </a:prstGeom>
        </p:spPr>
        <p:txBody>
          <a:bodyPr vert="horz" wrap="square" lIns="0" tIns="0" rIns="0" bIns="0" rtlCol="0">
            <a:spAutoFit/>
          </a:bodyPr>
          <a:lstStyle/>
          <a:p>
            <a:pPr marL="240665" marR="5080" indent="-228600">
              <a:lnSpc>
                <a:spcPct val="104400"/>
              </a:lnSpc>
            </a:pPr>
            <a:r>
              <a:rPr sz="2200" spc="-15" dirty="0">
                <a:latin typeface="Tahoma"/>
                <a:cs typeface="Tahoma"/>
              </a:rPr>
              <a:t>W</a:t>
            </a:r>
            <a:r>
              <a:rPr sz="2200" spc="-20" dirty="0">
                <a:latin typeface="Tahoma"/>
                <a:cs typeface="Tahoma"/>
              </a:rPr>
              <a:t>r</a:t>
            </a:r>
            <a:r>
              <a:rPr sz="2200" spc="-30" dirty="0">
                <a:latin typeface="Tahoma"/>
                <a:cs typeface="Tahoma"/>
              </a:rPr>
              <a:t>i</a:t>
            </a:r>
            <a:r>
              <a:rPr sz="2200" spc="-20" dirty="0">
                <a:latin typeface="Tahoma"/>
                <a:cs typeface="Tahoma"/>
              </a:rPr>
              <a:t>t</a:t>
            </a:r>
            <a:r>
              <a:rPr sz="2200" spc="-30" dirty="0">
                <a:latin typeface="Tahoma"/>
                <a:cs typeface="Tahoma"/>
              </a:rPr>
              <a:t>i</a:t>
            </a:r>
            <a:r>
              <a:rPr sz="2200" spc="20" dirty="0">
                <a:latin typeface="Tahoma"/>
                <a:cs typeface="Tahoma"/>
              </a:rPr>
              <a:t>n</a:t>
            </a:r>
            <a:r>
              <a:rPr sz="2200" spc="5" dirty="0">
                <a:latin typeface="Tahoma"/>
                <a:cs typeface="Tahoma"/>
              </a:rPr>
              <a:t>g  </a:t>
            </a:r>
            <a:r>
              <a:rPr sz="2200" spc="-5" dirty="0">
                <a:latin typeface="Tahoma"/>
                <a:cs typeface="Tahoma"/>
              </a:rPr>
              <a:t>9%</a:t>
            </a:r>
            <a:endParaRPr sz="2200">
              <a:latin typeface="Tahoma"/>
              <a:cs typeface="Tahoma"/>
            </a:endParaRPr>
          </a:p>
        </p:txBody>
      </p:sp>
      <p:sp>
        <p:nvSpPr>
          <p:cNvPr id="8" name="object 6">
            <a:extLst>
              <a:ext uri="{FF2B5EF4-FFF2-40B4-BE49-F238E27FC236}">
                <a16:creationId xmlns:a16="http://schemas.microsoft.com/office/drawing/2014/main" id="{F4E28555-0047-4D57-A579-8A6CF6FA84A8}"/>
              </a:ext>
            </a:extLst>
          </p:cNvPr>
          <p:cNvSpPr txBox="1"/>
          <p:nvPr/>
        </p:nvSpPr>
        <p:spPr>
          <a:xfrm>
            <a:off x="7766401" y="2294302"/>
            <a:ext cx="1138555" cy="713105"/>
          </a:xfrm>
          <a:prstGeom prst="rect">
            <a:avLst/>
          </a:prstGeom>
        </p:spPr>
        <p:txBody>
          <a:bodyPr vert="horz" wrap="square" lIns="0" tIns="0" rIns="0" bIns="0" rtlCol="0">
            <a:spAutoFit/>
          </a:bodyPr>
          <a:lstStyle/>
          <a:p>
            <a:pPr marL="278130" marR="5080" indent="-266065">
              <a:lnSpc>
                <a:spcPct val="104299"/>
              </a:lnSpc>
            </a:pPr>
            <a:r>
              <a:rPr sz="2200" spc="20" dirty="0">
                <a:latin typeface="Tahoma"/>
                <a:cs typeface="Tahoma"/>
              </a:rPr>
              <a:t>S</a:t>
            </a:r>
            <a:r>
              <a:rPr sz="2200" spc="-25" dirty="0">
                <a:latin typeface="Tahoma"/>
                <a:cs typeface="Tahoma"/>
              </a:rPr>
              <a:t>pea</a:t>
            </a:r>
            <a:r>
              <a:rPr sz="2200" spc="-20" dirty="0">
                <a:latin typeface="Tahoma"/>
                <a:cs typeface="Tahoma"/>
              </a:rPr>
              <a:t>k</a:t>
            </a:r>
            <a:r>
              <a:rPr sz="2200" spc="-30" dirty="0">
                <a:latin typeface="Tahoma"/>
                <a:cs typeface="Tahoma"/>
              </a:rPr>
              <a:t>i</a:t>
            </a:r>
            <a:r>
              <a:rPr sz="2200" spc="20" dirty="0">
                <a:latin typeface="Tahoma"/>
                <a:cs typeface="Tahoma"/>
              </a:rPr>
              <a:t>n</a:t>
            </a:r>
            <a:r>
              <a:rPr sz="2200" spc="5" dirty="0">
                <a:latin typeface="Tahoma"/>
                <a:cs typeface="Tahoma"/>
              </a:rPr>
              <a:t>g  </a:t>
            </a:r>
            <a:r>
              <a:rPr sz="2200" spc="-5" dirty="0">
                <a:latin typeface="Tahoma"/>
                <a:cs typeface="Tahoma"/>
              </a:rPr>
              <a:t>30%</a:t>
            </a:r>
            <a:endParaRPr sz="2200">
              <a:latin typeface="Tahoma"/>
              <a:cs typeface="Tahoma"/>
            </a:endParaRPr>
          </a:p>
        </p:txBody>
      </p:sp>
      <p:sp>
        <p:nvSpPr>
          <p:cNvPr id="9" name="object 7">
            <a:extLst>
              <a:ext uri="{FF2B5EF4-FFF2-40B4-BE49-F238E27FC236}">
                <a16:creationId xmlns:a16="http://schemas.microsoft.com/office/drawing/2014/main" id="{E27C9288-5CD5-485A-9583-B0EB5C21DD7E}"/>
              </a:ext>
            </a:extLst>
          </p:cNvPr>
          <p:cNvSpPr txBox="1"/>
          <p:nvPr/>
        </p:nvSpPr>
        <p:spPr>
          <a:xfrm>
            <a:off x="6078606" y="5578981"/>
            <a:ext cx="1123315" cy="713105"/>
          </a:xfrm>
          <a:prstGeom prst="rect">
            <a:avLst/>
          </a:prstGeom>
        </p:spPr>
        <p:txBody>
          <a:bodyPr vert="horz" wrap="square" lIns="0" tIns="0" rIns="0" bIns="0" rtlCol="0">
            <a:spAutoFit/>
          </a:bodyPr>
          <a:lstStyle/>
          <a:p>
            <a:pPr marL="270510" marR="5080" indent="-258445">
              <a:lnSpc>
                <a:spcPct val="104299"/>
              </a:lnSpc>
            </a:pPr>
            <a:r>
              <a:rPr sz="2200" spc="-20" dirty="0">
                <a:latin typeface="Tahoma"/>
                <a:cs typeface="Tahoma"/>
              </a:rPr>
              <a:t>L</a:t>
            </a:r>
            <a:r>
              <a:rPr sz="2200" spc="-30" dirty="0">
                <a:latin typeface="Tahoma"/>
                <a:cs typeface="Tahoma"/>
              </a:rPr>
              <a:t>i</a:t>
            </a:r>
            <a:r>
              <a:rPr sz="2200" spc="30" dirty="0">
                <a:latin typeface="Tahoma"/>
                <a:cs typeface="Tahoma"/>
              </a:rPr>
              <a:t>s</a:t>
            </a:r>
            <a:r>
              <a:rPr sz="2200" spc="-20" dirty="0">
                <a:latin typeface="Tahoma"/>
                <a:cs typeface="Tahoma"/>
              </a:rPr>
              <a:t>t</a:t>
            </a:r>
            <a:r>
              <a:rPr sz="2200" spc="-25" dirty="0">
                <a:latin typeface="Tahoma"/>
                <a:cs typeface="Tahoma"/>
              </a:rPr>
              <a:t>e</a:t>
            </a:r>
            <a:r>
              <a:rPr sz="2200" spc="20" dirty="0">
                <a:latin typeface="Tahoma"/>
                <a:cs typeface="Tahoma"/>
              </a:rPr>
              <a:t>n</a:t>
            </a:r>
            <a:r>
              <a:rPr sz="2200" spc="-30" dirty="0">
                <a:latin typeface="Tahoma"/>
                <a:cs typeface="Tahoma"/>
              </a:rPr>
              <a:t>i</a:t>
            </a:r>
            <a:r>
              <a:rPr sz="2200" spc="20" dirty="0">
                <a:latin typeface="Tahoma"/>
                <a:cs typeface="Tahoma"/>
              </a:rPr>
              <a:t>n</a:t>
            </a:r>
            <a:r>
              <a:rPr sz="2200" spc="5" dirty="0">
                <a:latin typeface="Tahoma"/>
                <a:cs typeface="Tahoma"/>
              </a:rPr>
              <a:t>g  </a:t>
            </a:r>
            <a:r>
              <a:rPr sz="2200" spc="-5" dirty="0">
                <a:latin typeface="Tahoma"/>
                <a:cs typeface="Tahoma"/>
              </a:rPr>
              <a:t>45%</a:t>
            </a:r>
            <a:endParaRPr sz="2200">
              <a:latin typeface="Tahoma"/>
              <a:cs typeface="Tahoma"/>
            </a:endParaRPr>
          </a:p>
        </p:txBody>
      </p:sp>
      <p:pic>
        <p:nvPicPr>
          <p:cNvPr id="2" name="Picture 5">
            <a:extLst>
              <a:ext uri="{FF2B5EF4-FFF2-40B4-BE49-F238E27FC236}">
                <a16:creationId xmlns:a16="http://schemas.microsoft.com/office/drawing/2014/main" id="{3E0FD8F5-9512-F9EE-AAD4-A790181BB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309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BED53-6C84-4150-87EC-23231FD362E2}"/>
              </a:ext>
            </a:extLst>
          </p:cNvPr>
          <p:cNvSpPr>
            <a:spLocks noGrp="1"/>
          </p:cNvSpPr>
          <p:nvPr>
            <p:ph type="title"/>
          </p:nvPr>
        </p:nvSpPr>
        <p:spPr>
          <a:xfrm>
            <a:off x="960120" y="643467"/>
            <a:ext cx="4628638" cy="5571066"/>
          </a:xfrm>
        </p:spPr>
        <p:txBody>
          <a:bodyPr>
            <a:normAutofit/>
          </a:bodyPr>
          <a:lstStyle/>
          <a:p>
            <a:endParaRPr lang="en-IN"/>
          </a:p>
        </p:txBody>
      </p:sp>
      <p:sp>
        <p:nvSpPr>
          <p:cNvPr id="3" name="Content Placeholder 2">
            <a:extLst>
              <a:ext uri="{FF2B5EF4-FFF2-40B4-BE49-F238E27FC236}">
                <a16:creationId xmlns:a16="http://schemas.microsoft.com/office/drawing/2014/main" id="{A0464F03-C320-4F78-82AB-54B18B49CB8E}"/>
              </a:ext>
            </a:extLst>
          </p:cNvPr>
          <p:cNvSpPr>
            <a:spLocks noGrp="1"/>
          </p:cNvSpPr>
          <p:nvPr>
            <p:ph idx="1"/>
          </p:nvPr>
        </p:nvSpPr>
        <p:spPr>
          <a:xfrm>
            <a:off x="6575296" y="643467"/>
            <a:ext cx="4653536" cy="5571066"/>
          </a:xfrm>
        </p:spPr>
        <p:txBody>
          <a:bodyPr anchor="ctr">
            <a:normAutofit/>
          </a:bodyPr>
          <a:lstStyle/>
          <a:p>
            <a:r>
              <a:rPr lang="en-US" dirty="0"/>
              <a:t>A mother to her son did utter "Go, my son, and shut the shutter" "The shutter's shut" the son did utter "I cannot shut it any shutter!</a:t>
            </a:r>
            <a:endParaRPr lang="en-IN" dirty="0"/>
          </a:p>
        </p:txBody>
      </p:sp>
    </p:spTree>
    <p:extLst>
      <p:ext uri="{BB962C8B-B14F-4D97-AF65-F5344CB8AC3E}">
        <p14:creationId xmlns:p14="http://schemas.microsoft.com/office/powerpoint/2010/main" val="2546773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CF80-2EAB-411D-A0CA-B1ACA40A2C60}"/>
              </a:ext>
            </a:extLst>
          </p:cNvPr>
          <p:cNvSpPr>
            <a:spLocks noGrp="1"/>
          </p:cNvSpPr>
          <p:nvPr>
            <p:ph type="title"/>
          </p:nvPr>
        </p:nvSpPr>
        <p:spPr>
          <a:xfrm>
            <a:off x="960120" y="5029200"/>
            <a:ext cx="10268712" cy="1327554"/>
          </a:xfrm>
        </p:spPr>
        <p:txBody>
          <a:bodyPr>
            <a:normAutofit/>
          </a:bodyPr>
          <a:lstStyle/>
          <a:p>
            <a:endParaRPr lang="en-IN"/>
          </a:p>
        </p:txBody>
      </p:sp>
      <p:sp>
        <p:nvSpPr>
          <p:cNvPr id="3" name="Content Placeholder 2">
            <a:extLst>
              <a:ext uri="{FF2B5EF4-FFF2-40B4-BE49-F238E27FC236}">
                <a16:creationId xmlns:a16="http://schemas.microsoft.com/office/drawing/2014/main" id="{6A44C878-DD2E-423D-A4A7-52A8FE644375}"/>
              </a:ext>
            </a:extLst>
          </p:cNvPr>
          <p:cNvSpPr>
            <a:spLocks noGrp="1"/>
          </p:cNvSpPr>
          <p:nvPr>
            <p:ph idx="1"/>
          </p:nvPr>
        </p:nvSpPr>
        <p:spPr>
          <a:xfrm>
            <a:off x="960120" y="670241"/>
            <a:ext cx="10268712" cy="3558049"/>
          </a:xfrm>
        </p:spPr>
        <p:txBody>
          <a:bodyPr anchor="ctr">
            <a:normAutofit/>
          </a:bodyPr>
          <a:lstStyle/>
          <a:p>
            <a:r>
              <a:rPr lang="en-US" dirty="0"/>
              <a:t>Peter Piper picked a peck of pickled peppers. A peck of pickled peppers Peter Piper picked. If Peter Piper picked a peck of pickled peppers, Where’s the peck of pickled peppers Peter Piper picked?</a:t>
            </a:r>
            <a:endParaRPr lang="en-IN" dirty="0"/>
          </a:p>
        </p:txBody>
      </p:sp>
    </p:spTree>
    <p:extLst>
      <p:ext uri="{BB962C8B-B14F-4D97-AF65-F5344CB8AC3E}">
        <p14:creationId xmlns:p14="http://schemas.microsoft.com/office/powerpoint/2010/main" val="13606484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C70D4C-C907-4725-869F-F21CB3D89349}"/>
              </a:ext>
            </a:extLst>
          </p:cNvPr>
          <p:cNvSpPr>
            <a:spLocks noGrp="1"/>
          </p:cNvSpPr>
          <p:nvPr>
            <p:ph idx="1"/>
          </p:nvPr>
        </p:nvSpPr>
        <p:spPr/>
        <p:txBody>
          <a:bodyPr>
            <a:normAutofit/>
          </a:bodyPr>
          <a:lstStyle/>
          <a:p>
            <a:r>
              <a:rPr lang="en-US" dirty="0"/>
              <a:t>Theophilus </a:t>
            </a:r>
            <a:r>
              <a:rPr lang="en-US" dirty="0" err="1"/>
              <a:t>Thadeus</a:t>
            </a:r>
            <a:r>
              <a:rPr lang="en-US" dirty="0"/>
              <a:t> Thistledown, The successful </a:t>
            </a:r>
            <a:r>
              <a:rPr lang="en-US" dirty="0" err="1"/>
              <a:t>thistlesifter</a:t>
            </a:r>
            <a:r>
              <a:rPr lang="en-US" dirty="0"/>
              <a:t>, While sifting a sieve-full of </a:t>
            </a:r>
            <a:r>
              <a:rPr lang="en-US" dirty="0" err="1"/>
              <a:t>unsifted</a:t>
            </a:r>
            <a:r>
              <a:rPr lang="en-US" dirty="0"/>
              <a:t> thistles, Thrust three thousand thistles through the thick of his thumb. Now, if Theophilus </a:t>
            </a:r>
            <a:r>
              <a:rPr lang="en-US" dirty="0" err="1"/>
              <a:t>Thadeus</a:t>
            </a:r>
            <a:r>
              <a:rPr lang="en-US" dirty="0"/>
              <a:t> Thistledown, The successful </a:t>
            </a:r>
            <a:r>
              <a:rPr lang="en-US" dirty="0" err="1"/>
              <a:t>thistlesifter</a:t>
            </a:r>
            <a:r>
              <a:rPr lang="en-US" dirty="0"/>
              <a:t>, Thrust three thousand thistles through the thick of his thumb, See that thou, while sifting a sieve-full of </a:t>
            </a:r>
            <a:r>
              <a:rPr lang="en-US" dirty="0" err="1"/>
              <a:t>unsifted</a:t>
            </a:r>
            <a:r>
              <a:rPr lang="en-US" dirty="0"/>
              <a:t> thistles, Thrust not three thousand thistles through the thick of thy thumb.</a:t>
            </a:r>
            <a:endParaRPr lang="en-IN" dirty="0"/>
          </a:p>
        </p:txBody>
      </p:sp>
    </p:spTree>
    <p:extLst>
      <p:ext uri="{BB962C8B-B14F-4D97-AF65-F5344CB8AC3E}">
        <p14:creationId xmlns:p14="http://schemas.microsoft.com/office/powerpoint/2010/main" val="3370525196"/>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hands holding an open book">
            <a:extLst>
              <a:ext uri="{FF2B5EF4-FFF2-40B4-BE49-F238E27FC236}">
                <a16:creationId xmlns:a16="http://schemas.microsoft.com/office/drawing/2014/main" id="{1F96043B-873D-4A5C-A956-064073123951}"/>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AAD29B7-5733-41F0-8F49-292F4D01855E}"/>
              </a:ext>
            </a:extLst>
          </p:cNvPr>
          <p:cNvSpPr>
            <a:spLocks noGrp="1"/>
          </p:cNvSpPr>
          <p:nvPr>
            <p:ph type="title"/>
          </p:nvPr>
        </p:nvSpPr>
        <p:spPr>
          <a:xfrm>
            <a:off x="960120" y="3681454"/>
            <a:ext cx="10268712" cy="1550896"/>
          </a:xfrm>
        </p:spPr>
        <p:txBody>
          <a:bodyPr vert="horz" lIns="91440" tIns="45720" rIns="91440" bIns="45720" rtlCol="0" anchor="b">
            <a:normAutofit/>
          </a:bodyPr>
          <a:lstStyle/>
          <a:p>
            <a:pPr algn="ctr"/>
            <a:r>
              <a:rPr lang="en-US" sz="8800" dirty="0">
                <a:solidFill>
                  <a:srgbClr val="FFFFFF"/>
                </a:solidFill>
              </a:rPr>
              <a:t>Reading Skill</a:t>
            </a:r>
          </a:p>
        </p:txBody>
      </p:sp>
    </p:spTree>
    <p:extLst>
      <p:ext uri="{BB962C8B-B14F-4D97-AF65-F5344CB8AC3E}">
        <p14:creationId xmlns:p14="http://schemas.microsoft.com/office/powerpoint/2010/main" val="1016319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C764-ABEB-4E8F-A70D-359EF207FD5B}"/>
              </a:ext>
            </a:extLst>
          </p:cNvPr>
          <p:cNvSpPr>
            <a:spLocks noGrp="1"/>
          </p:cNvSpPr>
          <p:nvPr>
            <p:ph type="title"/>
          </p:nvPr>
        </p:nvSpPr>
        <p:spPr>
          <a:xfrm>
            <a:off x="5300811" y="317500"/>
            <a:ext cx="5927576" cy="1701800"/>
          </a:xfrm>
        </p:spPr>
        <p:txBody>
          <a:bodyPr>
            <a:normAutofit/>
          </a:bodyPr>
          <a:lstStyle/>
          <a:p>
            <a:r>
              <a:rPr lang="en-US" sz="5600" dirty="0"/>
              <a:t>When do we use reading</a:t>
            </a:r>
            <a:endParaRPr lang="en-IN" sz="5600" dirty="0"/>
          </a:p>
        </p:txBody>
      </p:sp>
      <p:sp>
        <p:nvSpPr>
          <p:cNvPr id="12" name="Content Placeholder 2">
            <a:extLst>
              <a:ext uri="{FF2B5EF4-FFF2-40B4-BE49-F238E27FC236}">
                <a16:creationId xmlns:a16="http://schemas.microsoft.com/office/drawing/2014/main" id="{E8FDCBE2-AB6B-430A-938A-C32E6493CBC5}"/>
              </a:ext>
            </a:extLst>
          </p:cNvPr>
          <p:cNvSpPr>
            <a:spLocks noGrp="1"/>
          </p:cNvSpPr>
          <p:nvPr>
            <p:ph idx="1"/>
          </p:nvPr>
        </p:nvSpPr>
        <p:spPr>
          <a:xfrm>
            <a:off x="5300810" y="2587625"/>
            <a:ext cx="5927577" cy="3594100"/>
          </a:xfrm>
        </p:spPr>
        <p:txBody>
          <a:bodyPr anchor="t">
            <a:normAutofit/>
          </a:bodyPr>
          <a:lstStyle/>
          <a:p>
            <a:pPr>
              <a:lnSpc>
                <a:spcPct val="91000"/>
              </a:lnSpc>
            </a:pPr>
            <a:r>
              <a:rPr lang="en-US" sz="2200" dirty="0"/>
              <a:t>To learn the script of a language • </a:t>
            </a:r>
          </a:p>
          <a:p>
            <a:pPr>
              <a:lnSpc>
                <a:spcPct val="91000"/>
              </a:lnSpc>
              <a:buFont typeface="Wingdings" panose="05000000000000000000" pitchFamily="2" charset="2"/>
              <a:buChar char="§"/>
            </a:pPr>
            <a:r>
              <a:rPr lang="en-US" sz="2200" dirty="0"/>
              <a:t>To learn concepts of any topic in details •</a:t>
            </a:r>
          </a:p>
          <a:p>
            <a:pPr>
              <a:lnSpc>
                <a:spcPct val="91000"/>
              </a:lnSpc>
              <a:buFont typeface="Wingdings" panose="05000000000000000000" pitchFamily="2" charset="2"/>
              <a:buChar char="§"/>
            </a:pPr>
            <a:r>
              <a:rPr lang="en-US" sz="2200" dirty="0"/>
              <a:t> To get entertained • </a:t>
            </a:r>
          </a:p>
          <a:p>
            <a:pPr>
              <a:lnSpc>
                <a:spcPct val="91000"/>
              </a:lnSpc>
              <a:buFont typeface="Wingdings" panose="05000000000000000000" pitchFamily="2" charset="2"/>
              <a:buChar char="§"/>
            </a:pPr>
            <a:r>
              <a:rPr lang="en-US" sz="2200" dirty="0"/>
              <a:t>To get directions • </a:t>
            </a:r>
          </a:p>
          <a:p>
            <a:pPr>
              <a:lnSpc>
                <a:spcPct val="91000"/>
              </a:lnSpc>
              <a:buFont typeface="Wingdings" panose="05000000000000000000" pitchFamily="2" charset="2"/>
              <a:buChar char="§"/>
            </a:pPr>
            <a:r>
              <a:rPr lang="en-US" sz="2200" dirty="0"/>
              <a:t>To understand instructions</a:t>
            </a:r>
          </a:p>
          <a:p>
            <a:pPr marL="0" indent="0">
              <a:lnSpc>
                <a:spcPct val="91000"/>
              </a:lnSpc>
              <a:buNone/>
            </a:pPr>
            <a:r>
              <a:rPr lang="en-US" sz="2200" dirty="0"/>
              <a:t>In fact, Reading is the source of most of our information. </a:t>
            </a:r>
            <a:endParaRPr lang="en-IN" sz="2200" dirty="0"/>
          </a:p>
        </p:txBody>
      </p:sp>
      <p:pic>
        <p:nvPicPr>
          <p:cNvPr id="14" name="Picture 13" descr="Glasses on top of a book">
            <a:extLst>
              <a:ext uri="{FF2B5EF4-FFF2-40B4-BE49-F238E27FC236}">
                <a16:creationId xmlns:a16="http://schemas.microsoft.com/office/drawing/2014/main" id="{3EA4C933-BB1F-4382-B038-D1A9C79922B7}"/>
              </a:ext>
            </a:extLst>
          </p:cNvPr>
          <p:cNvPicPr>
            <a:picLocks noChangeAspect="1"/>
          </p:cNvPicPr>
          <p:nvPr/>
        </p:nvPicPr>
        <p:blipFill rotWithShape="1">
          <a:blip r:embed="rId2"/>
          <a:srcRect l="14838" r="40170" b="-1"/>
          <a:stretch/>
        </p:blipFill>
        <p:spPr>
          <a:xfrm>
            <a:off x="20" y="10"/>
            <a:ext cx="4657324" cy="6857990"/>
          </a:xfrm>
          <a:prstGeom prst="rect">
            <a:avLst/>
          </a:prstGeom>
        </p:spPr>
      </p:pic>
    </p:spTree>
    <p:extLst>
      <p:ext uri="{BB962C8B-B14F-4D97-AF65-F5344CB8AC3E}">
        <p14:creationId xmlns:p14="http://schemas.microsoft.com/office/powerpoint/2010/main" val="1626513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5103-FFFA-4619-B510-3C7585446670}"/>
              </a:ext>
            </a:extLst>
          </p:cNvPr>
          <p:cNvSpPr>
            <a:spLocks noGrp="1"/>
          </p:cNvSpPr>
          <p:nvPr>
            <p:ph type="title"/>
          </p:nvPr>
        </p:nvSpPr>
        <p:spPr>
          <a:xfrm>
            <a:off x="5300811" y="317500"/>
            <a:ext cx="5927576" cy="1701800"/>
          </a:xfrm>
        </p:spPr>
        <p:txBody>
          <a:bodyPr>
            <a:normAutofit/>
          </a:bodyPr>
          <a:lstStyle/>
          <a:p>
            <a:r>
              <a:rPr lang="en-US" sz="5600"/>
              <a:t>4 styles of reading a text</a:t>
            </a:r>
            <a:endParaRPr lang="en-IN" sz="5600"/>
          </a:p>
        </p:txBody>
      </p:sp>
      <p:sp>
        <p:nvSpPr>
          <p:cNvPr id="4" name="Content Placeholder 2">
            <a:extLst>
              <a:ext uri="{FF2B5EF4-FFF2-40B4-BE49-F238E27FC236}">
                <a16:creationId xmlns:a16="http://schemas.microsoft.com/office/drawing/2014/main" id="{3D333EA8-32E6-4D67-9F9C-1F873DD946FF}"/>
              </a:ext>
            </a:extLst>
          </p:cNvPr>
          <p:cNvSpPr>
            <a:spLocks noGrp="1"/>
          </p:cNvSpPr>
          <p:nvPr>
            <p:ph idx="1"/>
          </p:nvPr>
        </p:nvSpPr>
        <p:spPr>
          <a:xfrm>
            <a:off x="5300810" y="2587625"/>
            <a:ext cx="5927577" cy="3594100"/>
          </a:xfrm>
        </p:spPr>
        <p:txBody>
          <a:bodyPr anchor="t">
            <a:normAutofit/>
          </a:bodyPr>
          <a:lstStyle/>
          <a:p>
            <a:r>
              <a:rPr lang="en-US" dirty="0"/>
              <a:t>Depending on our purpose of reading, we adopt any of the four styles generally:</a:t>
            </a:r>
          </a:p>
          <a:p>
            <a:pPr>
              <a:buFont typeface="Wingdings" panose="05000000000000000000" pitchFamily="2" charset="2"/>
              <a:buChar char="q"/>
            </a:pPr>
            <a:r>
              <a:rPr lang="en-IN" dirty="0"/>
              <a:t>Skimming </a:t>
            </a:r>
          </a:p>
          <a:p>
            <a:pPr>
              <a:buFont typeface="Wingdings" panose="05000000000000000000" pitchFamily="2" charset="2"/>
              <a:buChar char="q"/>
            </a:pPr>
            <a:r>
              <a:rPr lang="en-IN" dirty="0"/>
              <a:t>• Scanning </a:t>
            </a:r>
          </a:p>
          <a:p>
            <a:pPr>
              <a:buFont typeface="Wingdings" panose="05000000000000000000" pitchFamily="2" charset="2"/>
              <a:buChar char="q"/>
            </a:pPr>
            <a:r>
              <a:rPr lang="en-IN" dirty="0"/>
              <a:t>• Churning </a:t>
            </a:r>
          </a:p>
          <a:p>
            <a:pPr>
              <a:buFont typeface="Wingdings" panose="05000000000000000000" pitchFamily="2" charset="2"/>
              <a:buChar char="q"/>
            </a:pPr>
            <a:r>
              <a:rPr lang="en-IN" dirty="0"/>
              <a:t>• Assimilating</a:t>
            </a:r>
          </a:p>
        </p:txBody>
      </p:sp>
      <p:pic>
        <p:nvPicPr>
          <p:cNvPr id="6" name="Picture 5" descr="Abstract blurred public library with bookshelves">
            <a:extLst>
              <a:ext uri="{FF2B5EF4-FFF2-40B4-BE49-F238E27FC236}">
                <a16:creationId xmlns:a16="http://schemas.microsoft.com/office/drawing/2014/main" id="{2874A520-0EC2-4940-A9B2-FBDE84454E28}"/>
              </a:ext>
            </a:extLst>
          </p:cNvPr>
          <p:cNvPicPr>
            <a:picLocks noChangeAspect="1"/>
          </p:cNvPicPr>
          <p:nvPr/>
        </p:nvPicPr>
        <p:blipFill rotWithShape="1">
          <a:blip r:embed="rId2"/>
          <a:srcRect l="16165" r="38504" b="-1"/>
          <a:stretch/>
        </p:blipFill>
        <p:spPr>
          <a:xfrm>
            <a:off x="20" y="10"/>
            <a:ext cx="4657324" cy="6857990"/>
          </a:xfrm>
          <a:prstGeom prst="rect">
            <a:avLst/>
          </a:prstGeom>
        </p:spPr>
      </p:pic>
    </p:spTree>
    <p:extLst>
      <p:ext uri="{BB962C8B-B14F-4D97-AF65-F5344CB8AC3E}">
        <p14:creationId xmlns:p14="http://schemas.microsoft.com/office/powerpoint/2010/main" val="1548829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5752-7183-4F58-97F3-F6AD69E195CD}"/>
              </a:ext>
            </a:extLst>
          </p:cNvPr>
          <p:cNvSpPr>
            <a:spLocks noGrp="1"/>
          </p:cNvSpPr>
          <p:nvPr>
            <p:ph type="title"/>
          </p:nvPr>
        </p:nvSpPr>
        <p:spPr/>
        <p:txBody>
          <a:bodyPr>
            <a:normAutofit/>
          </a:bodyPr>
          <a:lstStyle/>
          <a:p>
            <a:r>
              <a:rPr lang="en-IN"/>
              <a:t>Skimming</a:t>
            </a:r>
            <a:endParaRPr lang="en-IN" dirty="0"/>
          </a:p>
        </p:txBody>
      </p:sp>
      <p:graphicFrame>
        <p:nvGraphicFramePr>
          <p:cNvPr id="19" name="Content Placeholder 2">
            <a:extLst>
              <a:ext uri="{FF2B5EF4-FFF2-40B4-BE49-F238E27FC236}">
                <a16:creationId xmlns:a16="http://schemas.microsoft.com/office/drawing/2014/main" id="{D3CACB8E-2E2B-4EF4-A0CD-6D4CEAC41A44}"/>
              </a:ext>
            </a:extLst>
          </p:cNvPr>
          <p:cNvGraphicFramePr>
            <a:graphicFrameLocks noGrp="1"/>
          </p:cNvGraphicFramePr>
          <p:nvPr>
            <p:ph idx="1"/>
            <p:extLst>
              <p:ext uri="{D42A27DB-BD31-4B8C-83A1-F6EECF244321}">
                <p14:modId xmlns:p14="http://schemas.microsoft.com/office/powerpoint/2010/main" val="2650009869"/>
              </p:ext>
            </p:extLst>
          </p:nvPr>
        </p:nvGraphicFramePr>
        <p:xfrm>
          <a:off x="960438" y="2745545"/>
          <a:ext cx="10267950" cy="336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54824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C11F-E14D-449B-8C10-852725AB13E1}"/>
              </a:ext>
            </a:extLst>
          </p:cNvPr>
          <p:cNvSpPr>
            <a:spLocks noGrp="1"/>
          </p:cNvSpPr>
          <p:nvPr>
            <p:ph type="title"/>
          </p:nvPr>
        </p:nvSpPr>
        <p:spPr/>
        <p:txBody>
          <a:bodyPr>
            <a:normAutofit/>
          </a:bodyPr>
          <a:lstStyle/>
          <a:p>
            <a:r>
              <a:rPr lang="en-IN" dirty="0"/>
              <a:t>Scanning</a:t>
            </a:r>
          </a:p>
        </p:txBody>
      </p:sp>
      <p:sp>
        <p:nvSpPr>
          <p:cNvPr id="8" name="Content Placeholder 2">
            <a:extLst>
              <a:ext uri="{FF2B5EF4-FFF2-40B4-BE49-F238E27FC236}">
                <a16:creationId xmlns:a16="http://schemas.microsoft.com/office/drawing/2014/main" id="{97F210F1-4CDC-4A9C-A254-1EB20FB93115}"/>
              </a:ext>
            </a:extLst>
          </p:cNvPr>
          <p:cNvSpPr>
            <a:spLocks noGrp="1"/>
          </p:cNvSpPr>
          <p:nvPr>
            <p:ph idx="1"/>
          </p:nvPr>
        </p:nvSpPr>
        <p:spPr>
          <a:xfrm>
            <a:off x="960120" y="2784143"/>
            <a:ext cx="5782586" cy="3433031"/>
          </a:xfrm>
        </p:spPr>
        <p:txBody>
          <a:bodyPr anchor="t">
            <a:normAutofit/>
          </a:bodyPr>
          <a:lstStyle/>
          <a:p>
            <a:pPr marL="3061335" marR="5080" indent="-610235">
              <a:lnSpc>
                <a:spcPct val="91000"/>
              </a:lnSpc>
              <a:buFont typeface="Arial"/>
              <a:buChar char="•"/>
              <a:tabLst>
                <a:tab pos="3060700" algn="l"/>
                <a:tab pos="3061335" algn="l"/>
              </a:tabLst>
            </a:pPr>
            <a:r>
              <a:rPr lang="en-US" sz="2400" spc="-5">
                <a:latin typeface="Carlito"/>
                <a:cs typeface="Carlito"/>
              </a:rPr>
              <a:t>Look </a:t>
            </a:r>
            <a:r>
              <a:rPr lang="en-US" sz="2400" spc="-30">
                <a:latin typeface="Carlito"/>
                <a:cs typeface="Carlito"/>
              </a:rPr>
              <a:t>for </a:t>
            </a:r>
            <a:r>
              <a:rPr lang="en-US" sz="2400" spc="-5">
                <a:latin typeface="Carlito"/>
                <a:cs typeface="Carlito"/>
              </a:rPr>
              <a:t>specific </a:t>
            </a:r>
            <a:r>
              <a:rPr lang="en-US" sz="2400" spc="-15">
                <a:latin typeface="Carlito"/>
                <a:cs typeface="Carlito"/>
              </a:rPr>
              <a:t>information </a:t>
            </a:r>
            <a:r>
              <a:rPr lang="en-US" sz="2400">
                <a:latin typeface="Carlito"/>
                <a:cs typeface="Carlito"/>
              </a:rPr>
              <a:t>in  the</a:t>
            </a:r>
            <a:r>
              <a:rPr lang="en-US" sz="2400" spc="-5">
                <a:latin typeface="Carlito"/>
                <a:cs typeface="Carlito"/>
              </a:rPr>
              <a:t> </a:t>
            </a:r>
            <a:r>
              <a:rPr lang="en-US" sz="2400" spc="-20">
                <a:latin typeface="Carlito"/>
                <a:cs typeface="Carlito"/>
              </a:rPr>
              <a:t>text</a:t>
            </a:r>
            <a:endParaRPr lang="en-US" sz="2400">
              <a:latin typeface="Carlito"/>
              <a:cs typeface="Carlito"/>
            </a:endParaRPr>
          </a:p>
          <a:p>
            <a:pPr marL="3061335" marR="306705" indent="-610235">
              <a:lnSpc>
                <a:spcPct val="91000"/>
              </a:lnSpc>
              <a:spcBef>
                <a:spcPts val="770"/>
              </a:spcBef>
              <a:buChar char="•"/>
              <a:tabLst>
                <a:tab pos="3060700" algn="l"/>
                <a:tab pos="3061335" algn="l"/>
              </a:tabLst>
            </a:pPr>
            <a:r>
              <a:rPr lang="en-US" sz="2400" spc="50">
                <a:latin typeface="Arial"/>
                <a:cs typeface="Arial"/>
              </a:rPr>
              <a:t>It </a:t>
            </a:r>
            <a:r>
              <a:rPr lang="en-US" sz="2400" spc="-229">
                <a:latin typeface="Arial"/>
                <a:cs typeface="Arial"/>
              </a:rPr>
              <a:t>makes </a:t>
            </a:r>
            <a:r>
              <a:rPr lang="en-US" sz="2400" spc="-130">
                <a:latin typeface="Arial"/>
                <a:cs typeface="Arial"/>
              </a:rPr>
              <a:t>you </a:t>
            </a:r>
            <a:r>
              <a:rPr lang="en-US" sz="2400" spc="-75">
                <a:latin typeface="Arial"/>
                <a:cs typeface="Arial"/>
              </a:rPr>
              <a:t>“skip </a:t>
            </a:r>
            <a:r>
              <a:rPr lang="en-US" sz="2400" spc="-95">
                <a:latin typeface="Arial"/>
                <a:cs typeface="Arial"/>
              </a:rPr>
              <a:t>more</a:t>
            </a:r>
            <a:r>
              <a:rPr lang="en-US" sz="2400" spc="-515">
                <a:latin typeface="Arial"/>
                <a:cs typeface="Arial"/>
              </a:rPr>
              <a:t> </a:t>
            </a:r>
            <a:r>
              <a:rPr lang="en-US" sz="2400" spc="-65">
                <a:latin typeface="Arial"/>
                <a:cs typeface="Arial"/>
              </a:rPr>
              <a:t>than  </a:t>
            </a:r>
            <a:r>
              <a:rPr lang="en-US" sz="2400" spc="-130">
                <a:latin typeface="Arial"/>
                <a:cs typeface="Arial"/>
              </a:rPr>
              <a:t>you</a:t>
            </a:r>
            <a:r>
              <a:rPr lang="en-US" sz="2400" spc="-175">
                <a:latin typeface="Arial"/>
                <a:cs typeface="Arial"/>
              </a:rPr>
              <a:t> </a:t>
            </a:r>
            <a:r>
              <a:rPr lang="en-US" sz="2400" spc="-100">
                <a:latin typeface="Arial"/>
                <a:cs typeface="Arial"/>
              </a:rPr>
              <a:t>read.”</a:t>
            </a:r>
            <a:endParaRPr lang="en-US" sz="2400">
              <a:latin typeface="Arial"/>
              <a:cs typeface="Arial"/>
            </a:endParaRPr>
          </a:p>
          <a:p>
            <a:pPr marL="3061335" indent="-610235">
              <a:lnSpc>
                <a:spcPct val="91000"/>
              </a:lnSpc>
              <a:spcBef>
                <a:spcPts val="770"/>
              </a:spcBef>
              <a:buFont typeface="Arial"/>
              <a:buChar char="•"/>
              <a:tabLst>
                <a:tab pos="3060700" algn="l"/>
                <a:tab pos="3061335" algn="l"/>
              </a:tabLst>
            </a:pPr>
            <a:r>
              <a:rPr lang="en-US" sz="2400" spc="-5">
                <a:latin typeface="Carlito"/>
                <a:cs typeface="Carlito"/>
              </a:rPr>
              <a:t>Also called </a:t>
            </a:r>
            <a:r>
              <a:rPr lang="en-US" sz="2400" b="1" spc="-10">
                <a:latin typeface="Carlito"/>
                <a:cs typeface="Carlito"/>
              </a:rPr>
              <a:t>search</a:t>
            </a:r>
            <a:r>
              <a:rPr lang="en-US" sz="2400" b="1" spc="-35">
                <a:latin typeface="Carlito"/>
                <a:cs typeface="Carlito"/>
              </a:rPr>
              <a:t> </a:t>
            </a:r>
            <a:r>
              <a:rPr lang="en-US" sz="2400" b="1" spc="-10">
                <a:latin typeface="Carlito"/>
                <a:cs typeface="Carlito"/>
              </a:rPr>
              <a:t>reading</a:t>
            </a:r>
            <a:endParaRPr lang="en-US" sz="2400">
              <a:latin typeface="Carlito"/>
              <a:cs typeface="Carlito"/>
            </a:endParaRPr>
          </a:p>
          <a:p>
            <a:pPr>
              <a:lnSpc>
                <a:spcPct val="91000"/>
              </a:lnSpc>
            </a:pPr>
            <a:endParaRPr lang="en-IN" sz="2400"/>
          </a:p>
        </p:txBody>
      </p:sp>
      <p:pic>
        <p:nvPicPr>
          <p:cNvPr id="7" name="Graphic 6" descr="Target Audience">
            <a:extLst>
              <a:ext uri="{FF2B5EF4-FFF2-40B4-BE49-F238E27FC236}">
                <a16:creationId xmlns:a16="http://schemas.microsoft.com/office/drawing/2014/main" id="{CE8B8376-61D2-4797-960C-AB45A2BF1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7175" y="2852382"/>
            <a:ext cx="3364792" cy="3364792"/>
          </a:xfrm>
          <a:prstGeom prst="rect">
            <a:avLst/>
          </a:prstGeom>
        </p:spPr>
      </p:pic>
    </p:spTree>
    <p:extLst>
      <p:ext uri="{BB962C8B-B14F-4D97-AF65-F5344CB8AC3E}">
        <p14:creationId xmlns:p14="http://schemas.microsoft.com/office/powerpoint/2010/main" val="33927403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3F14-10C0-44A3-AD0D-1ECC040E9150}"/>
              </a:ext>
            </a:extLst>
          </p:cNvPr>
          <p:cNvSpPr>
            <a:spLocks noGrp="1"/>
          </p:cNvSpPr>
          <p:nvPr>
            <p:ph type="title"/>
          </p:nvPr>
        </p:nvSpPr>
        <p:spPr/>
        <p:txBody>
          <a:bodyPr/>
          <a:lstStyle/>
          <a:p>
            <a:r>
              <a:rPr lang="en-IN" dirty="0"/>
              <a:t>Churning</a:t>
            </a:r>
          </a:p>
        </p:txBody>
      </p:sp>
      <p:sp>
        <p:nvSpPr>
          <p:cNvPr id="4" name="Content Placeholder 2">
            <a:extLst>
              <a:ext uri="{FF2B5EF4-FFF2-40B4-BE49-F238E27FC236}">
                <a16:creationId xmlns:a16="http://schemas.microsoft.com/office/drawing/2014/main" id="{05DF1024-B339-4F93-92F2-B8B415BC8859}"/>
              </a:ext>
            </a:extLst>
          </p:cNvPr>
          <p:cNvSpPr>
            <a:spLocks noGrp="1"/>
          </p:cNvSpPr>
          <p:nvPr>
            <p:ph idx="1"/>
          </p:nvPr>
        </p:nvSpPr>
        <p:spPr/>
        <p:txBody>
          <a:bodyPr/>
          <a:lstStyle/>
          <a:p>
            <a:r>
              <a:rPr lang="en-US" dirty="0"/>
              <a:t>Churning means interpretation and inference.</a:t>
            </a:r>
          </a:p>
          <a:p>
            <a:endParaRPr lang="en-IN" dirty="0"/>
          </a:p>
        </p:txBody>
      </p:sp>
      <p:sp>
        <p:nvSpPr>
          <p:cNvPr id="5" name="Oval 4">
            <a:extLst>
              <a:ext uri="{FF2B5EF4-FFF2-40B4-BE49-F238E27FC236}">
                <a16:creationId xmlns:a16="http://schemas.microsoft.com/office/drawing/2014/main" id="{C204DF2A-469B-4FDA-9927-AA60343A536D}"/>
              </a:ext>
            </a:extLst>
          </p:cNvPr>
          <p:cNvSpPr/>
          <p:nvPr/>
        </p:nvSpPr>
        <p:spPr>
          <a:xfrm>
            <a:off x="3552825" y="3208318"/>
            <a:ext cx="33909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Churning</a:t>
            </a:r>
          </a:p>
        </p:txBody>
      </p:sp>
      <p:sp>
        <p:nvSpPr>
          <p:cNvPr id="6" name="Minus Sign 5">
            <a:extLst>
              <a:ext uri="{FF2B5EF4-FFF2-40B4-BE49-F238E27FC236}">
                <a16:creationId xmlns:a16="http://schemas.microsoft.com/office/drawing/2014/main" id="{98B97FF5-645A-404C-AEE2-549CCD5E9ACB}"/>
              </a:ext>
            </a:extLst>
          </p:cNvPr>
          <p:cNvSpPr/>
          <p:nvPr/>
        </p:nvSpPr>
        <p:spPr>
          <a:xfrm>
            <a:off x="4791075" y="4501985"/>
            <a:ext cx="914400" cy="9144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t>
            </a:r>
          </a:p>
        </p:txBody>
      </p:sp>
      <p:sp>
        <p:nvSpPr>
          <p:cNvPr id="7" name="Minus Sign 6">
            <a:extLst>
              <a:ext uri="{FF2B5EF4-FFF2-40B4-BE49-F238E27FC236}">
                <a16:creationId xmlns:a16="http://schemas.microsoft.com/office/drawing/2014/main" id="{32507E96-27A3-45FE-8AE9-27F780555585}"/>
              </a:ext>
            </a:extLst>
          </p:cNvPr>
          <p:cNvSpPr/>
          <p:nvPr/>
        </p:nvSpPr>
        <p:spPr>
          <a:xfrm>
            <a:off x="4791075" y="4116705"/>
            <a:ext cx="914400" cy="914400"/>
          </a:xfrm>
          <a:prstGeom prst="mathMinus">
            <a:avLst>
              <a:gd name="adj1" fmla="val 25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30E37F7-122F-4443-9761-15AF060329EB}"/>
              </a:ext>
            </a:extLst>
          </p:cNvPr>
          <p:cNvSpPr/>
          <p:nvPr/>
        </p:nvSpPr>
        <p:spPr>
          <a:xfrm>
            <a:off x="1269492" y="5019675"/>
            <a:ext cx="3588258" cy="1695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Interpretation:</a:t>
            </a:r>
            <a:r>
              <a:rPr lang="en-US" dirty="0"/>
              <a:t> Getting the summary of all the important points on a topic.</a:t>
            </a:r>
            <a:endParaRPr lang="en-IN" dirty="0"/>
          </a:p>
        </p:txBody>
      </p:sp>
      <p:sp>
        <p:nvSpPr>
          <p:cNvPr id="9" name="Cross 8">
            <a:extLst>
              <a:ext uri="{FF2B5EF4-FFF2-40B4-BE49-F238E27FC236}">
                <a16:creationId xmlns:a16="http://schemas.microsoft.com/office/drawing/2014/main" id="{2E9FCD6D-A459-45B1-BC5B-430809B32F66}"/>
              </a:ext>
            </a:extLst>
          </p:cNvPr>
          <p:cNvSpPr/>
          <p:nvPr/>
        </p:nvSpPr>
        <p:spPr>
          <a:xfrm>
            <a:off x="5354193" y="5421630"/>
            <a:ext cx="914400" cy="914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2607288-95CE-4576-9915-BD29065CF436}"/>
              </a:ext>
            </a:extLst>
          </p:cNvPr>
          <p:cNvSpPr/>
          <p:nvPr/>
        </p:nvSpPr>
        <p:spPr>
          <a:xfrm>
            <a:off x="6831711" y="4962525"/>
            <a:ext cx="3733800" cy="1809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Inference</a:t>
            </a:r>
            <a:r>
              <a:rPr lang="en-US" dirty="0"/>
              <a:t>: Reading between the lines. Understanding facts that are not stated openly.</a:t>
            </a:r>
            <a:endParaRPr lang="en-IN" dirty="0"/>
          </a:p>
        </p:txBody>
      </p:sp>
    </p:spTree>
    <p:extLst>
      <p:ext uri="{BB962C8B-B14F-4D97-AF65-F5344CB8AC3E}">
        <p14:creationId xmlns:p14="http://schemas.microsoft.com/office/powerpoint/2010/main" val="26671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410D-47E5-4A56-920D-0FE5EDA4B901}"/>
              </a:ext>
            </a:extLst>
          </p:cNvPr>
          <p:cNvSpPr>
            <a:spLocks noGrp="1"/>
          </p:cNvSpPr>
          <p:nvPr>
            <p:ph type="title"/>
          </p:nvPr>
        </p:nvSpPr>
        <p:spPr>
          <a:xfrm>
            <a:off x="5300811" y="317500"/>
            <a:ext cx="5927576" cy="1701800"/>
          </a:xfrm>
        </p:spPr>
        <p:txBody>
          <a:bodyPr>
            <a:normAutofit/>
          </a:bodyPr>
          <a:lstStyle/>
          <a:p>
            <a:r>
              <a:rPr lang="en-US" sz="5600"/>
              <a:t>Interpretation: How is it done?</a:t>
            </a:r>
            <a:endParaRPr lang="en-IN" sz="5600"/>
          </a:p>
        </p:txBody>
      </p:sp>
      <p:sp>
        <p:nvSpPr>
          <p:cNvPr id="4" name="Content Placeholder 2">
            <a:extLst>
              <a:ext uri="{FF2B5EF4-FFF2-40B4-BE49-F238E27FC236}">
                <a16:creationId xmlns:a16="http://schemas.microsoft.com/office/drawing/2014/main" id="{23E6EA4A-B81F-489D-A444-6A88BA8439F9}"/>
              </a:ext>
            </a:extLst>
          </p:cNvPr>
          <p:cNvSpPr>
            <a:spLocks noGrp="1"/>
          </p:cNvSpPr>
          <p:nvPr>
            <p:ph idx="1"/>
          </p:nvPr>
        </p:nvSpPr>
        <p:spPr>
          <a:xfrm>
            <a:off x="5300810" y="2587625"/>
            <a:ext cx="5927577" cy="3594100"/>
          </a:xfrm>
        </p:spPr>
        <p:txBody>
          <a:bodyPr anchor="t">
            <a:normAutofit/>
          </a:bodyPr>
          <a:lstStyle/>
          <a:p>
            <a:r>
              <a:rPr lang="en-US"/>
              <a:t>Depending on the question, we need to decide what angle we are going to take, to interpret a text.</a:t>
            </a:r>
          </a:p>
          <a:p>
            <a:r>
              <a:rPr lang="en-US"/>
              <a:t>Generally, a text contains </a:t>
            </a:r>
            <a:r>
              <a:rPr lang="en-US" b="1"/>
              <a:t>discussion on more than one keyword</a:t>
            </a:r>
            <a:r>
              <a:rPr lang="en-US"/>
              <a:t>. You have to collect information on the specific keyword that is asked in the question. </a:t>
            </a:r>
            <a:endParaRPr lang="en-IN"/>
          </a:p>
        </p:txBody>
      </p:sp>
      <p:pic>
        <p:nvPicPr>
          <p:cNvPr id="16" name="Picture 5" descr="Many question marks on black background">
            <a:extLst>
              <a:ext uri="{FF2B5EF4-FFF2-40B4-BE49-F238E27FC236}">
                <a16:creationId xmlns:a16="http://schemas.microsoft.com/office/drawing/2014/main" id="{F9D7E4A6-C73F-4772-93F5-C59495873873}"/>
              </a:ext>
            </a:extLst>
          </p:cNvPr>
          <p:cNvPicPr>
            <a:picLocks noChangeAspect="1"/>
          </p:cNvPicPr>
          <p:nvPr/>
        </p:nvPicPr>
        <p:blipFill rotWithShape="1">
          <a:blip r:embed="rId2"/>
          <a:srcRect l="58573" r="2" b="2"/>
          <a:stretch/>
        </p:blipFill>
        <p:spPr>
          <a:xfrm>
            <a:off x="20" y="10"/>
            <a:ext cx="4657324" cy="6857990"/>
          </a:xfrm>
          <a:prstGeom prst="rect">
            <a:avLst/>
          </a:prstGeom>
        </p:spPr>
      </p:pic>
    </p:spTree>
    <p:extLst>
      <p:ext uri="{BB962C8B-B14F-4D97-AF65-F5344CB8AC3E}">
        <p14:creationId xmlns:p14="http://schemas.microsoft.com/office/powerpoint/2010/main" val="2425350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4" descr="Two telephones communicating">
            <a:extLst>
              <a:ext uri="{FF2B5EF4-FFF2-40B4-BE49-F238E27FC236}">
                <a16:creationId xmlns:a16="http://schemas.microsoft.com/office/drawing/2014/main" id="{439FBF04-A10D-4DB7-A4DC-3926B3C4BC6C}"/>
              </a:ext>
            </a:extLst>
          </p:cNvPr>
          <p:cNvPicPr>
            <a:picLocks noChangeAspect="1"/>
          </p:cNvPicPr>
          <p:nvPr/>
        </p:nvPicPr>
        <p:blipFill rotWithShape="1">
          <a:blip r:embed="rId2"/>
          <a:srcRect r="-1" b="24980"/>
          <a:stretch/>
        </p:blipFill>
        <p:spPr>
          <a:xfrm>
            <a:off x="1524" y="10"/>
            <a:ext cx="12188952" cy="6857990"/>
          </a:xfrm>
          <a:prstGeom prst="rect">
            <a:avLst/>
          </a:prstGeom>
        </p:spPr>
      </p:pic>
      <p:sp>
        <p:nvSpPr>
          <p:cNvPr id="2" name="Title 1">
            <a:extLst>
              <a:ext uri="{FF2B5EF4-FFF2-40B4-BE49-F238E27FC236}">
                <a16:creationId xmlns:a16="http://schemas.microsoft.com/office/drawing/2014/main" id="{CAA831E6-5FB1-4BB8-BDA9-F79500446B3C}"/>
              </a:ext>
            </a:extLst>
          </p:cNvPr>
          <p:cNvSpPr>
            <a:spLocks noGrp="1"/>
          </p:cNvSpPr>
          <p:nvPr>
            <p:ph type="title"/>
          </p:nvPr>
        </p:nvSpPr>
        <p:spPr>
          <a:xfrm>
            <a:off x="960119" y="954156"/>
            <a:ext cx="6858000" cy="3657600"/>
          </a:xfrm>
        </p:spPr>
        <p:txBody>
          <a:bodyPr vert="horz" lIns="91440" tIns="45720" rIns="91440" bIns="45720" rtlCol="0" anchor="ctr">
            <a:normAutofit/>
          </a:bodyPr>
          <a:lstStyle/>
          <a:p>
            <a:r>
              <a:rPr lang="en-US" sz="8800"/>
              <a:t>Active listening </a:t>
            </a:r>
          </a:p>
        </p:txBody>
      </p:sp>
      <p:pic>
        <p:nvPicPr>
          <p:cNvPr id="3" name="Picture 5">
            <a:extLst>
              <a:ext uri="{FF2B5EF4-FFF2-40B4-BE49-F238E27FC236}">
                <a16:creationId xmlns:a16="http://schemas.microsoft.com/office/drawing/2014/main" id="{C30D525C-F8C6-B84A-338E-4EF3842AB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1765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F6BE-6EF1-44B8-B4AC-B37A9B402832}"/>
              </a:ext>
            </a:extLst>
          </p:cNvPr>
          <p:cNvSpPr>
            <a:spLocks noGrp="1"/>
          </p:cNvSpPr>
          <p:nvPr>
            <p:ph type="title"/>
          </p:nvPr>
        </p:nvSpPr>
        <p:spPr>
          <a:xfrm>
            <a:off x="960120" y="643467"/>
            <a:ext cx="3212593" cy="5571066"/>
          </a:xfrm>
        </p:spPr>
        <p:txBody>
          <a:bodyPr>
            <a:normAutofit/>
          </a:bodyPr>
          <a:lstStyle/>
          <a:p>
            <a:r>
              <a:rPr lang="en-US" sz="4600"/>
              <a:t>Inference: How is it drawn?</a:t>
            </a:r>
            <a:endParaRPr lang="en-IN" sz="4600" dirty="0"/>
          </a:p>
        </p:txBody>
      </p:sp>
      <p:sp>
        <p:nvSpPr>
          <p:cNvPr id="4" name="Content Placeholder 2">
            <a:extLst>
              <a:ext uri="{FF2B5EF4-FFF2-40B4-BE49-F238E27FC236}">
                <a16:creationId xmlns:a16="http://schemas.microsoft.com/office/drawing/2014/main" id="{42AFC451-8FB8-46D0-BE7E-97BB4C0D2E80}"/>
              </a:ext>
            </a:extLst>
          </p:cNvPr>
          <p:cNvSpPr>
            <a:spLocks noGrp="1"/>
          </p:cNvSpPr>
          <p:nvPr>
            <p:ph idx="1"/>
          </p:nvPr>
        </p:nvSpPr>
        <p:spPr>
          <a:xfrm>
            <a:off x="5302336" y="643467"/>
            <a:ext cx="5926496" cy="5571066"/>
          </a:xfrm>
        </p:spPr>
        <p:txBody>
          <a:bodyPr anchor="ctr">
            <a:normAutofit/>
          </a:bodyPr>
          <a:lstStyle/>
          <a:p>
            <a:r>
              <a:rPr lang="en-US" dirty="0"/>
              <a:t>In order to draw inference, </a:t>
            </a:r>
          </a:p>
          <a:p>
            <a:pPr>
              <a:buFont typeface="Wingdings" panose="05000000000000000000" pitchFamily="2" charset="2"/>
              <a:buChar char="q"/>
            </a:pPr>
            <a:r>
              <a:rPr lang="en-US" dirty="0"/>
              <a:t>one has to apply one’s logic.</a:t>
            </a:r>
          </a:p>
          <a:p>
            <a:pPr>
              <a:buFont typeface="Wingdings" panose="05000000000000000000" pitchFamily="2" charset="2"/>
              <a:buChar char="q"/>
            </a:pPr>
            <a:r>
              <a:rPr lang="en-US" dirty="0"/>
              <a:t>and try to connect the dots.</a:t>
            </a:r>
          </a:p>
          <a:p>
            <a:pPr marL="0" indent="0">
              <a:buNone/>
            </a:pPr>
            <a:endParaRPr lang="en-US" dirty="0"/>
          </a:p>
        </p:txBody>
      </p:sp>
    </p:spTree>
    <p:extLst>
      <p:ext uri="{BB962C8B-B14F-4D97-AF65-F5344CB8AC3E}">
        <p14:creationId xmlns:p14="http://schemas.microsoft.com/office/powerpoint/2010/main" val="3151572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37881-3560-4FC7-BE94-911A3A06B60A}"/>
              </a:ext>
            </a:extLst>
          </p:cNvPr>
          <p:cNvSpPr>
            <a:spLocks noGrp="1"/>
          </p:cNvSpPr>
          <p:nvPr>
            <p:ph type="title"/>
          </p:nvPr>
        </p:nvSpPr>
        <p:spPr>
          <a:xfrm>
            <a:off x="5300811" y="317500"/>
            <a:ext cx="5927576" cy="1701800"/>
          </a:xfrm>
        </p:spPr>
        <p:txBody>
          <a:bodyPr>
            <a:normAutofit/>
          </a:bodyPr>
          <a:lstStyle/>
          <a:p>
            <a:r>
              <a:rPr lang="en-IN" sz="5600"/>
              <a:t>Techniques to do Churning</a:t>
            </a:r>
          </a:p>
        </p:txBody>
      </p:sp>
      <p:sp>
        <p:nvSpPr>
          <p:cNvPr id="4" name="Content Placeholder 2">
            <a:extLst>
              <a:ext uri="{FF2B5EF4-FFF2-40B4-BE49-F238E27FC236}">
                <a16:creationId xmlns:a16="http://schemas.microsoft.com/office/drawing/2014/main" id="{FF995FFC-0E0B-4B80-ACA8-7E150D453397}"/>
              </a:ext>
            </a:extLst>
          </p:cNvPr>
          <p:cNvSpPr>
            <a:spLocks noGrp="1"/>
          </p:cNvSpPr>
          <p:nvPr>
            <p:ph idx="1"/>
          </p:nvPr>
        </p:nvSpPr>
        <p:spPr>
          <a:xfrm>
            <a:off x="5300810" y="2587625"/>
            <a:ext cx="5927577" cy="3594100"/>
          </a:xfrm>
        </p:spPr>
        <p:txBody>
          <a:bodyPr anchor="t">
            <a:normAutofit/>
          </a:bodyPr>
          <a:lstStyle/>
          <a:p>
            <a:r>
              <a:rPr lang="en-US" dirty="0"/>
              <a:t>Churning Techniques = Understanding 2 things:</a:t>
            </a:r>
            <a:endParaRPr lang="en-IN" dirty="0"/>
          </a:p>
        </p:txBody>
      </p:sp>
      <p:pic>
        <p:nvPicPr>
          <p:cNvPr id="12" name="Picture 11" descr="Light bulb on yellow background with sketched light beams and cord">
            <a:extLst>
              <a:ext uri="{FF2B5EF4-FFF2-40B4-BE49-F238E27FC236}">
                <a16:creationId xmlns:a16="http://schemas.microsoft.com/office/drawing/2014/main" id="{F76536C6-241E-4D32-AEB1-B34DFD551B4E}"/>
              </a:ext>
            </a:extLst>
          </p:cNvPr>
          <p:cNvPicPr>
            <a:picLocks noChangeAspect="1"/>
          </p:cNvPicPr>
          <p:nvPr/>
        </p:nvPicPr>
        <p:blipFill rotWithShape="1">
          <a:blip r:embed="rId2"/>
          <a:srcRect l="51246" r="6988"/>
          <a:stretch/>
        </p:blipFill>
        <p:spPr>
          <a:xfrm>
            <a:off x="-171608" y="-19960"/>
            <a:ext cx="4657324" cy="6857990"/>
          </a:xfrm>
          <a:prstGeom prst="rect">
            <a:avLst/>
          </a:prstGeom>
        </p:spPr>
      </p:pic>
      <p:sp>
        <p:nvSpPr>
          <p:cNvPr id="5" name="Oval 4">
            <a:extLst>
              <a:ext uri="{FF2B5EF4-FFF2-40B4-BE49-F238E27FC236}">
                <a16:creationId xmlns:a16="http://schemas.microsoft.com/office/drawing/2014/main" id="{42565CA8-88CC-402D-B5F6-B32AC8E3FE68}"/>
              </a:ext>
            </a:extLst>
          </p:cNvPr>
          <p:cNvSpPr/>
          <p:nvPr/>
        </p:nvSpPr>
        <p:spPr>
          <a:xfrm>
            <a:off x="4793320" y="4558547"/>
            <a:ext cx="2200275" cy="1276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IN"/>
              <a:t>Word Meaning</a:t>
            </a:r>
          </a:p>
        </p:txBody>
      </p:sp>
      <p:cxnSp>
        <p:nvCxnSpPr>
          <p:cNvPr id="6" name="Straight Arrow Connector 5">
            <a:extLst>
              <a:ext uri="{FF2B5EF4-FFF2-40B4-BE49-F238E27FC236}">
                <a16:creationId xmlns:a16="http://schemas.microsoft.com/office/drawing/2014/main" id="{E0AB2859-F049-48FC-BE42-DFDF7F902CB0}"/>
              </a:ext>
            </a:extLst>
          </p:cNvPr>
          <p:cNvCxnSpPr>
            <a:cxnSpLocks/>
          </p:cNvCxnSpPr>
          <p:nvPr/>
        </p:nvCxnSpPr>
        <p:spPr>
          <a:xfrm flipH="1">
            <a:off x="5635591" y="3061699"/>
            <a:ext cx="1751530" cy="1234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DB0BC89-7EBC-4391-8C1F-C83F0BE41815}"/>
              </a:ext>
            </a:extLst>
          </p:cNvPr>
          <p:cNvSpPr/>
          <p:nvPr/>
        </p:nvSpPr>
        <p:spPr>
          <a:xfrm>
            <a:off x="9575622" y="4895289"/>
            <a:ext cx="2409825" cy="1134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IN"/>
              <a:t>Coherence</a:t>
            </a:r>
          </a:p>
        </p:txBody>
      </p:sp>
      <p:cxnSp>
        <p:nvCxnSpPr>
          <p:cNvPr id="10" name="Straight Arrow Connector 9">
            <a:extLst>
              <a:ext uri="{FF2B5EF4-FFF2-40B4-BE49-F238E27FC236}">
                <a16:creationId xmlns:a16="http://schemas.microsoft.com/office/drawing/2014/main" id="{4EA2E7B5-CDF5-469B-B8C7-3450AFA8BFC5}"/>
              </a:ext>
            </a:extLst>
          </p:cNvPr>
          <p:cNvCxnSpPr/>
          <p:nvPr/>
        </p:nvCxnSpPr>
        <p:spPr>
          <a:xfrm>
            <a:off x="8094484" y="2931832"/>
            <a:ext cx="2962275" cy="161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01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707FDB-AE47-4CBD-89AF-AAA1D84B3A3B}"/>
              </a:ext>
            </a:extLst>
          </p:cNvPr>
          <p:cNvSpPr txBox="1">
            <a:spLocks/>
          </p:cNvSpPr>
          <p:nvPr/>
        </p:nvSpPr>
        <p:spPr>
          <a:xfrm>
            <a:off x="1024128" y="585216"/>
            <a:ext cx="9720072" cy="149961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IN"/>
              <a:t>Techniques to do Churning</a:t>
            </a:r>
            <a:endParaRPr lang="en-IN" dirty="0"/>
          </a:p>
        </p:txBody>
      </p:sp>
      <p:sp>
        <p:nvSpPr>
          <p:cNvPr id="5" name="Content Placeholder 2">
            <a:extLst>
              <a:ext uri="{FF2B5EF4-FFF2-40B4-BE49-F238E27FC236}">
                <a16:creationId xmlns:a16="http://schemas.microsoft.com/office/drawing/2014/main" id="{7DDBECE7-7254-41A4-B5C1-81F42D3A4F96}"/>
              </a:ext>
            </a:extLst>
          </p:cNvPr>
          <p:cNvSpPr txBox="1">
            <a:spLocks/>
          </p:cNvSpPr>
          <p:nvPr/>
        </p:nvSpPr>
        <p:spPr>
          <a:xfrm>
            <a:off x="1024128" y="2287524"/>
            <a:ext cx="9720073"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t>Churning Techniques = Understanding 2 things:</a:t>
            </a:r>
            <a:endParaRPr lang="en-IN" dirty="0"/>
          </a:p>
        </p:txBody>
      </p:sp>
      <p:cxnSp>
        <p:nvCxnSpPr>
          <p:cNvPr id="6" name="Straight Arrow Connector 5">
            <a:extLst>
              <a:ext uri="{FF2B5EF4-FFF2-40B4-BE49-F238E27FC236}">
                <a16:creationId xmlns:a16="http://schemas.microsoft.com/office/drawing/2014/main" id="{FF9998DE-50F4-4963-A0FF-8B704657413C}"/>
              </a:ext>
            </a:extLst>
          </p:cNvPr>
          <p:cNvCxnSpPr/>
          <p:nvPr/>
        </p:nvCxnSpPr>
        <p:spPr>
          <a:xfrm flipH="1">
            <a:off x="2152650" y="2743200"/>
            <a:ext cx="3162300" cy="1552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0DE463F-A7AE-486D-B1DA-45B803EC853D}"/>
              </a:ext>
            </a:extLst>
          </p:cNvPr>
          <p:cNvCxnSpPr/>
          <p:nvPr/>
        </p:nvCxnSpPr>
        <p:spPr>
          <a:xfrm>
            <a:off x="5438775" y="2809875"/>
            <a:ext cx="2962275" cy="161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7B4B2C7-D47D-4EAD-9949-1BDACEF40EBD}"/>
              </a:ext>
            </a:extLst>
          </p:cNvPr>
          <p:cNvSpPr/>
          <p:nvPr/>
        </p:nvSpPr>
        <p:spPr>
          <a:xfrm>
            <a:off x="1052512" y="4429125"/>
            <a:ext cx="1719263" cy="781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Word Meaning</a:t>
            </a:r>
          </a:p>
        </p:txBody>
      </p:sp>
      <p:sp>
        <p:nvSpPr>
          <p:cNvPr id="9" name="Oval 8">
            <a:extLst>
              <a:ext uri="{FF2B5EF4-FFF2-40B4-BE49-F238E27FC236}">
                <a16:creationId xmlns:a16="http://schemas.microsoft.com/office/drawing/2014/main" id="{777F6FCC-2B18-4130-8D67-09768641FA0A}"/>
              </a:ext>
            </a:extLst>
          </p:cNvPr>
          <p:cNvSpPr/>
          <p:nvPr/>
        </p:nvSpPr>
        <p:spPr>
          <a:xfrm>
            <a:off x="7705725" y="4751451"/>
            <a:ext cx="2409825" cy="1134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Coherence</a:t>
            </a:r>
          </a:p>
        </p:txBody>
      </p:sp>
      <p:sp>
        <p:nvSpPr>
          <p:cNvPr id="10" name="Arrow: Down 9">
            <a:extLst>
              <a:ext uri="{FF2B5EF4-FFF2-40B4-BE49-F238E27FC236}">
                <a16:creationId xmlns:a16="http://schemas.microsoft.com/office/drawing/2014/main" id="{FB3459EB-28D7-46C5-9C9F-1D052686C432}"/>
              </a:ext>
            </a:extLst>
          </p:cNvPr>
          <p:cNvSpPr/>
          <p:nvPr/>
        </p:nvSpPr>
        <p:spPr>
          <a:xfrm>
            <a:off x="2009775" y="5167884"/>
            <a:ext cx="1076325" cy="352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628EB0D-5853-4020-B5C1-6D116E757838}"/>
              </a:ext>
            </a:extLst>
          </p:cNvPr>
          <p:cNvSpPr/>
          <p:nvPr/>
        </p:nvSpPr>
        <p:spPr>
          <a:xfrm>
            <a:off x="3162301" y="4458236"/>
            <a:ext cx="2647950" cy="2308324"/>
          </a:xfrm>
          <a:prstGeom prst="rect">
            <a:avLst/>
          </a:prstGeom>
        </p:spPr>
        <p:txBody>
          <a:bodyPr wrap="square">
            <a:spAutoFit/>
          </a:bodyPr>
          <a:lstStyle/>
          <a:p>
            <a:r>
              <a:rPr lang="en-US" dirty="0"/>
              <a:t>Same word, Different meaning in 2 contexts Unknown word, meaning guessed via context Unknown word, guessed via root words Reading sense-groups Knowing the topic beforehand.</a:t>
            </a:r>
            <a:endParaRPr lang="en-IN" dirty="0"/>
          </a:p>
        </p:txBody>
      </p:sp>
    </p:spTree>
    <p:extLst>
      <p:ext uri="{BB962C8B-B14F-4D97-AF65-F5344CB8AC3E}">
        <p14:creationId xmlns:p14="http://schemas.microsoft.com/office/powerpoint/2010/main" val="37715471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715C-3284-492A-9CB8-AE5551BCAD46}"/>
              </a:ext>
            </a:extLst>
          </p:cNvPr>
          <p:cNvSpPr txBox="1">
            <a:spLocks/>
          </p:cNvSpPr>
          <p:nvPr/>
        </p:nvSpPr>
        <p:spPr>
          <a:xfrm>
            <a:off x="1024128" y="585216"/>
            <a:ext cx="9720072" cy="149961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IN"/>
              <a:t>Techniques to do Churning</a:t>
            </a:r>
            <a:endParaRPr lang="en-IN" dirty="0"/>
          </a:p>
        </p:txBody>
      </p:sp>
      <p:sp>
        <p:nvSpPr>
          <p:cNvPr id="3" name="Content Placeholder 2">
            <a:extLst>
              <a:ext uri="{FF2B5EF4-FFF2-40B4-BE49-F238E27FC236}">
                <a16:creationId xmlns:a16="http://schemas.microsoft.com/office/drawing/2014/main" id="{4C7C57B8-CB3C-4F0D-B296-6AB5B238C79D}"/>
              </a:ext>
            </a:extLst>
          </p:cNvPr>
          <p:cNvSpPr txBox="1">
            <a:spLocks/>
          </p:cNvSpPr>
          <p:nvPr/>
        </p:nvSpPr>
        <p:spPr>
          <a:xfrm>
            <a:off x="1024128" y="2287524"/>
            <a:ext cx="9720073"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t>Churning Techniques = Understanding 2 things:</a:t>
            </a:r>
            <a:endParaRPr lang="en-IN" dirty="0"/>
          </a:p>
        </p:txBody>
      </p:sp>
      <p:cxnSp>
        <p:nvCxnSpPr>
          <p:cNvPr id="4" name="Straight Arrow Connector 3">
            <a:extLst>
              <a:ext uri="{FF2B5EF4-FFF2-40B4-BE49-F238E27FC236}">
                <a16:creationId xmlns:a16="http://schemas.microsoft.com/office/drawing/2014/main" id="{1E99F0E7-D443-4860-B26C-6A4C9B1B106F}"/>
              </a:ext>
            </a:extLst>
          </p:cNvPr>
          <p:cNvCxnSpPr/>
          <p:nvPr/>
        </p:nvCxnSpPr>
        <p:spPr>
          <a:xfrm flipH="1">
            <a:off x="2152650" y="2743200"/>
            <a:ext cx="3162300" cy="1552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5AF1A89-898C-4671-AF75-372C2C414C64}"/>
              </a:ext>
            </a:extLst>
          </p:cNvPr>
          <p:cNvCxnSpPr/>
          <p:nvPr/>
        </p:nvCxnSpPr>
        <p:spPr>
          <a:xfrm>
            <a:off x="5438775" y="2809875"/>
            <a:ext cx="2962275" cy="161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82DD328-A9F9-49EC-ABD0-A555D1EC7C97}"/>
              </a:ext>
            </a:extLst>
          </p:cNvPr>
          <p:cNvSpPr/>
          <p:nvPr/>
        </p:nvSpPr>
        <p:spPr>
          <a:xfrm>
            <a:off x="1052512" y="4429125"/>
            <a:ext cx="2200275" cy="1276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Word Meaning</a:t>
            </a:r>
          </a:p>
        </p:txBody>
      </p:sp>
      <p:sp>
        <p:nvSpPr>
          <p:cNvPr id="7" name="Oval 6">
            <a:extLst>
              <a:ext uri="{FF2B5EF4-FFF2-40B4-BE49-F238E27FC236}">
                <a16:creationId xmlns:a16="http://schemas.microsoft.com/office/drawing/2014/main" id="{FC83D40D-B539-4A11-8EF1-E0A5312D9BAC}"/>
              </a:ext>
            </a:extLst>
          </p:cNvPr>
          <p:cNvSpPr/>
          <p:nvPr/>
        </p:nvSpPr>
        <p:spPr>
          <a:xfrm>
            <a:off x="7705725" y="4751451"/>
            <a:ext cx="2409825" cy="1134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Coherence</a:t>
            </a:r>
          </a:p>
        </p:txBody>
      </p:sp>
      <p:sp>
        <p:nvSpPr>
          <p:cNvPr id="8" name="Rectangle 7">
            <a:extLst>
              <a:ext uri="{FF2B5EF4-FFF2-40B4-BE49-F238E27FC236}">
                <a16:creationId xmlns:a16="http://schemas.microsoft.com/office/drawing/2014/main" id="{03E2DD01-1087-4140-BE57-ED7E73588313}"/>
              </a:ext>
            </a:extLst>
          </p:cNvPr>
          <p:cNvSpPr/>
          <p:nvPr/>
        </p:nvSpPr>
        <p:spPr>
          <a:xfrm>
            <a:off x="7994314" y="6111359"/>
            <a:ext cx="1842171" cy="369332"/>
          </a:xfrm>
          <a:prstGeom prst="rect">
            <a:avLst/>
          </a:prstGeom>
        </p:spPr>
        <p:txBody>
          <a:bodyPr wrap="none">
            <a:spAutoFit/>
          </a:bodyPr>
          <a:lstStyle/>
          <a:p>
            <a:r>
              <a:rPr lang="en-IN" dirty="0"/>
              <a:t>Discourse Markers</a:t>
            </a:r>
          </a:p>
        </p:txBody>
      </p:sp>
    </p:spTree>
    <p:extLst>
      <p:ext uri="{BB962C8B-B14F-4D97-AF65-F5344CB8AC3E}">
        <p14:creationId xmlns:p14="http://schemas.microsoft.com/office/powerpoint/2010/main" val="3518689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D152-C1CE-4C24-8172-1583ED0D5156}"/>
              </a:ext>
            </a:extLst>
          </p:cNvPr>
          <p:cNvSpPr>
            <a:spLocks noGrp="1"/>
          </p:cNvSpPr>
          <p:nvPr>
            <p:ph type="title"/>
          </p:nvPr>
        </p:nvSpPr>
        <p:spPr/>
        <p:txBody>
          <a:bodyPr>
            <a:normAutofit/>
          </a:bodyPr>
          <a:lstStyle/>
          <a:p>
            <a:r>
              <a:rPr lang="en-IN" dirty="0"/>
              <a:t>Word Meanings</a:t>
            </a:r>
          </a:p>
        </p:txBody>
      </p:sp>
      <p:sp>
        <p:nvSpPr>
          <p:cNvPr id="4" name="Content Placeholder 2">
            <a:extLst>
              <a:ext uri="{FF2B5EF4-FFF2-40B4-BE49-F238E27FC236}">
                <a16:creationId xmlns:a16="http://schemas.microsoft.com/office/drawing/2014/main" id="{FBCC635C-FF13-44F4-98DC-26E13FC36944}"/>
              </a:ext>
            </a:extLst>
          </p:cNvPr>
          <p:cNvSpPr>
            <a:spLocks noGrp="1"/>
          </p:cNvSpPr>
          <p:nvPr>
            <p:ph idx="1"/>
          </p:nvPr>
        </p:nvSpPr>
        <p:spPr>
          <a:xfrm>
            <a:off x="5004426" y="2587625"/>
            <a:ext cx="6223961" cy="3317875"/>
          </a:xfrm>
        </p:spPr>
        <p:txBody>
          <a:bodyPr anchor="ctr">
            <a:normAutofit/>
          </a:bodyPr>
          <a:lstStyle/>
          <a:p>
            <a:pPr>
              <a:buFont typeface="Wingdings" panose="05000000000000000000" pitchFamily="2" charset="2"/>
              <a:buChar char="q"/>
            </a:pPr>
            <a:r>
              <a:rPr lang="en-US" sz="2400"/>
              <a:t>Understanding different meaning based on contexts.</a:t>
            </a:r>
          </a:p>
          <a:p>
            <a:pPr>
              <a:buFont typeface="Wingdings" panose="05000000000000000000" pitchFamily="2" charset="2"/>
              <a:buChar char="q"/>
            </a:pPr>
            <a:r>
              <a:rPr lang="en-US" sz="2400"/>
              <a:t>Guess the unknown words from context.</a:t>
            </a:r>
          </a:p>
          <a:p>
            <a:pPr>
              <a:buFont typeface="Wingdings" panose="05000000000000000000" pitchFamily="2" charset="2"/>
              <a:buChar char="q"/>
            </a:pPr>
            <a:r>
              <a:rPr lang="en-US" sz="2400"/>
              <a:t>Guess meaning from root words.</a:t>
            </a:r>
          </a:p>
          <a:p>
            <a:pPr>
              <a:buFont typeface="Wingdings" panose="05000000000000000000" pitchFamily="2" charset="2"/>
              <a:buChar char="q"/>
            </a:pPr>
            <a:r>
              <a:rPr lang="en-US" sz="2400"/>
              <a:t>Read not the sentence, but sense-groups.</a:t>
            </a:r>
          </a:p>
          <a:p>
            <a:pPr>
              <a:buFont typeface="Wingdings" panose="05000000000000000000" pitchFamily="2" charset="2"/>
              <a:buChar char="q"/>
            </a:pPr>
            <a:r>
              <a:rPr lang="en-US" sz="2400"/>
              <a:t>Try to get an overview beforehand.</a:t>
            </a:r>
            <a:endParaRPr lang="en-IN" sz="2400"/>
          </a:p>
        </p:txBody>
      </p:sp>
      <p:pic>
        <p:nvPicPr>
          <p:cNvPr id="6" name="Picture 5" descr="Many question marks on black background">
            <a:extLst>
              <a:ext uri="{FF2B5EF4-FFF2-40B4-BE49-F238E27FC236}">
                <a16:creationId xmlns:a16="http://schemas.microsoft.com/office/drawing/2014/main" id="{2D8154F9-C336-4DF0-84C7-CFE0BB36F7AE}"/>
              </a:ext>
            </a:extLst>
          </p:cNvPr>
          <p:cNvPicPr>
            <a:picLocks noChangeAspect="1"/>
          </p:cNvPicPr>
          <p:nvPr/>
        </p:nvPicPr>
        <p:blipFill rotWithShape="1">
          <a:blip r:embed="rId2"/>
          <a:srcRect l="32539" r="-3" b="-3"/>
          <a:stretch/>
        </p:blipFill>
        <p:spPr>
          <a:xfrm>
            <a:off x="-3048" y="2264988"/>
            <a:ext cx="4370832" cy="3952189"/>
          </a:xfrm>
          <a:prstGeom prst="rect">
            <a:avLst/>
          </a:prstGeom>
        </p:spPr>
      </p:pic>
    </p:spTree>
    <p:extLst>
      <p:ext uri="{BB962C8B-B14F-4D97-AF65-F5344CB8AC3E}">
        <p14:creationId xmlns:p14="http://schemas.microsoft.com/office/powerpoint/2010/main" val="3747850605"/>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5E1A-6660-4CE9-B86C-591695BD7A40}"/>
              </a:ext>
            </a:extLst>
          </p:cNvPr>
          <p:cNvSpPr>
            <a:spLocks noGrp="1"/>
          </p:cNvSpPr>
          <p:nvPr>
            <p:ph type="title"/>
          </p:nvPr>
        </p:nvSpPr>
        <p:spPr>
          <a:xfrm>
            <a:off x="5300811" y="317500"/>
            <a:ext cx="5927576" cy="1701800"/>
          </a:xfrm>
        </p:spPr>
        <p:txBody>
          <a:bodyPr>
            <a:normAutofit/>
          </a:bodyPr>
          <a:lstStyle/>
          <a:p>
            <a:r>
              <a:rPr lang="en-IN" sz="5600"/>
              <a:t>Discourse Markers</a:t>
            </a:r>
          </a:p>
        </p:txBody>
      </p:sp>
      <p:sp>
        <p:nvSpPr>
          <p:cNvPr id="4" name="Content Placeholder 2">
            <a:extLst>
              <a:ext uri="{FF2B5EF4-FFF2-40B4-BE49-F238E27FC236}">
                <a16:creationId xmlns:a16="http://schemas.microsoft.com/office/drawing/2014/main" id="{2BEE6EB3-A27E-4F3A-AD52-C1BDDDF3B3EC}"/>
              </a:ext>
            </a:extLst>
          </p:cNvPr>
          <p:cNvSpPr>
            <a:spLocks noGrp="1"/>
          </p:cNvSpPr>
          <p:nvPr>
            <p:ph idx="1"/>
          </p:nvPr>
        </p:nvSpPr>
        <p:spPr>
          <a:xfrm>
            <a:off x="5300810" y="2587625"/>
            <a:ext cx="5927577" cy="3594100"/>
          </a:xfrm>
        </p:spPr>
        <p:txBody>
          <a:bodyPr anchor="t">
            <a:normAutofit/>
          </a:bodyPr>
          <a:lstStyle/>
          <a:p>
            <a:pPr>
              <a:lnSpc>
                <a:spcPct val="91000"/>
              </a:lnSpc>
            </a:pPr>
            <a:r>
              <a:rPr lang="en-US" sz="2000"/>
              <a:t>• Discourse markers are words that come at the beginning of sentences, like ‘clearly’, ‘therefore’, ‘lastly’, ‘on the other hand’, ‘however’, etc. </a:t>
            </a:r>
          </a:p>
          <a:p>
            <a:pPr>
              <a:lnSpc>
                <a:spcPct val="91000"/>
              </a:lnSpc>
            </a:pPr>
            <a:endParaRPr lang="en-US" sz="2000"/>
          </a:p>
          <a:p>
            <a:pPr>
              <a:lnSpc>
                <a:spcPct val="91000"/>
              </a:lnSpc>
            </a:pPr>
            <a:r>
              <a:rPr lang="en-US" sz="2000"/>
              <a:t>They indicate whether the sentence is an example, a conclusion, or an opposite opinion.</a:t>
            </a:r>
          </a:p>
          <a:p>
            <a:pPr>
              <a:lnSpc>
                <a:spcPct val="91000"/>
              </a:lnSpc>
            </a:pPr>
            <a:endParaRPr lang="en-US" sz="2000"/>
          </a:p>
          <a:p>
            <a:pPr>
              <a:lnSpc>
                <a:spcPct val="91000"/>
              </a:lnSpc>
            </a:pPr>
            <a:r>
              <a:rPr lang="en-US" sz="2000"/>
              <a:t>They help us understand how an idea is developed in a passage.</a:t>
            </a:r>
            <a:endParaRPr lang="en-IN" sz="2000"/>
          </a:p>
        </p:txBody>
      </p:sp>
      <p:pic>
        <p:nvPicPr>
          <p:cNvPr id="6" name="Picture 5" descr="Many question marks on black background">
            <a:extLst>
              <a:ext uri="{FF2B5EF4-FFF2-40B4-BE49-F238E27FC236}">
                <a16:creationId xmlns:a16="http://schemas.microsoft.com/office/drawing/2014/main" id="{484E66DF-5D62-4B01-ABF4-5C91D14B2D0F}"/>
              </a:ext>
            </a:extLst>
          </p:cNvPr>
          <p:cNvPicPr>
            <a:picLocks noChangeAspect="1"/>
          </p:cNvPicPr>
          <p:nvPr/>
        </p:nvPicPr>
        <p:blipFill rotWithShape="1">
          <a:blip r:embed="rId2"/>
          <a:srcRect l="58573" r="2" b="2"/>
          <a:stretch/>
        </p:blipFill>
        <p:spPr>
          <a:xfrm>
            <a:off x="20" y="10"/>
            <a:ext cx="4657324" cy="6857990"/>
          </a:xfrm>
          <a:prstGeom prst="rect">
            <a:avLst/>
          </a:prstGeom>
        </p:spPr>
      </p:pic>
    </p:spTree>
    <p:extLst>
      <p:ext uri="{BB962C8B-B14F-4D97-AF65-F5344CB8AC3E}">
        <p14:creationId xmlns:p14="http://schemas.microsoft.com/office/powerpoint/2010/main" val="2288092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2196-265D-42A2-89AE-FDD39FB262BD}"/>
              </a:ext>
            </a:extLst>
          </p:cNvPr>
          <p:cNvSpPr>
            <a:spLocks noGrp="1"/>
          </p:cNvSpPr>
          <p:nvPr>
            <p:ph type="title"/>
          </p:nvPr>
        </p:nvSpPr>
        <p:spPr>
          <a:xfrm>
            <a:off x="5300811" y="317500"/>
            <a:ext cx="5927576" cy="1701800"/>
          </a:xfrm>
        </p:spPr>
        <p:txBody>
          <a:bodyPr>
            <a:normAutofit/>
          </a:bodyPr>
          <a:lstStyle/>
          <a:p>
            <a:r>
              <a:rPr lang="en-IN" sz="5600"/>
              <a:t>Reading Style 4 : Assimilating</a:t>
            </a:r>
          </a:p>
        </p:txBody>
      </p:sp>
      <p:sp>
        <p:nvSpPr>
          <p:cNvPr id="4" name="Content Placeholder 2">
            <a:extLst>
              <a:ext uri="{FF2B5EF4-FFF2-40B4-BE49-F238E27FC236}">
                <a16:creationId xmlns:a16="http://schemas.microsoft.com/office/drawing/2014/main" id="{5146B898-AA7A-4EA2-89F1-906CF552449E}"/>
              </a:ext>
            </a:extLst>
          </p:cNvPr>
          <p:cNvSpPr>
            <a:spLocks noGrp="1"/>
          </p:cNvSpPr>
          <p:nvPr>
            <p:ph idx="1"/>
          </p:nvPr>
        </p:nvSpPr>
        <p:spPr>
          <a:xfrm>
            <a:off x="5300810" y="2587625"/>
            <a:ext cx="5927577" cy="3594100"/>
          </a:xfrm>
        </p:spPr>
        <p:txBody>
          <a:bodyPr anchor="t">
            <a:normAutofit/>
          </a:bodyPr>
          <a:lstStyle/>
          <a:p>
            <a:r>
              <a:rPr lang="en-US"/>
              <a:t>When we attempt to make a mental map of the entire passage that we have read, it is called assimilating. </a:t>
            </a:r>
          </a:p>
          <a:p>
            <a:r>
              <a:rPr lang="en-US"/>
              <a:t>When we say we have understood a concept after reading a chapter, we have actually done assimilation.</a:t>
            </a:r>
            <a:endParaRPr lang="en-IN"/>
          </a:p>
        </p:txBody>
      </p:sp>
      <p:pic>
        <p:nvPicPr>
          <p:cNvPr id="6" name="Picture 5" descr="Abstract blurred public library with bookshelves">
            <a:extLst>
              <a:ext uri="{FF2B5EF4-FFF2-40B4-BE49-F238E27FC236}">
                <a16:creationId xmlns:a16="http://schemas.microsoft.com/office/drawing/2014/main" id="{D60F3BAC-3BEB-4F3D-B73D-4F2BED19A1B4}"/>
              </a:ext>
            </a:extLst>
          </p:cNvPr>
          <p:cNvPicPr>
            <a:picLocks noChangeAspect="1"/>
          </p:cNvPicPr>
          <p:nvPr/>
        </p:nvPicPr>
        <p:blipFill rotWithShape="1">
          <a:blip r:embed="rId2"/>
          <a:srcRect l="16165" r="38504" b="-1"/>
          <a:stretch/>
        </p:blipFill>
        <p:spPr>
          <a:xfrm>
            <a:off x="20" y="10"/>
            <a:ext cx="4657324" cy="6857990"/>
          </a:xfrm>
          <a:prstGeom prst="rect">
            <a:avLst/>
          </a:prstGeom>
        </p:spPr>
      </p:pic>
    </p:spTree>
    <p:extLst>
      <p:ext uri="{BB962C8B-B14F-4D97-AF65-F5344CB8AC3E}">
        <p14:creationId xmlns:p14="http://schemas.microsoft.com/office/powerpoint/2010/main" val="14689114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9F0C-9BE1-45F2-AF4F-463F685DC3CF}"/>
              </a:ext>
            </a:extLst>
          </p:cNvPr>
          <p:cNvSpPr>
            <a:spLocks noGrp="1"/>
          </p:cNvSpPr>
          <p:nvPr>
            <p:ph type="title"/>
          </p:nvPr>
        </p:nvSpPr>
        <p:spPr>
          <a:xfrm>
            <a:off x="5300811" y="317500"/>
            <a:ext cx="5927576" cy="1701800"/>
          </a:xfrm>
        </p:spPr>
        <p:txBody>
          <a:bodyPr>
            <a:normAutofit/>
          </a:bodyPr>
          <a:lstStyle/>
          <a:p>
            <a:r>
              <a:rPr lang="en-IN" sz="5600"/>
              <a:t>Steps to do Assimilation</a:t>
            </a:r>
          </a:p>
        </p:txBody>
      </p:sp>
      <p:sp>
        <p:nvSpPr>
          <p:cNvPr id="4" name="Content Placeholder 2">
            <a:extLst>
              <a:ext uri="{FF2B5EF4-FFF2-40B4-BE49-F238E27FC236}">
                <a16:creationId xmlns:a16="http://schemas.microsoft.com/office/drawing/2014/main" id="{47B1EE1E-17A4-406A-AEF4-F097B1DDFEA7}"/>
              </a:ext>
            </a:extLst>
          </p:cNvPr>
          <p:cNvSpPr>
            <a:spLocks noGrp="1"/>
          </p:cNvSpPr>
          <p:nvPr>
            <p:ph idx="1"/>
          </p:nvPr>
        </p:nvSpPr>
        <p:spPr>
          <a:xfrm>
            <a:off x="5300810" y="2587625"/>
            <a:ext cx="5927577" cy="3594100"/>
          </a:xfrm>
        </p:spPr>
        <p:txBody>
          <a:bodyPr anchor="t">
            <a:normAutofit/>
          </a:bodyPr>
          <a:lstStyle/>
          <a:p>
            <a:pPr>
              <a:lnSpc>
                <a:spcPct val="91000"/>
              </a:lnSpc>
            </a:pPr>
            <a:r>
              <a:rPr lang="en-US" sz="2200" dirty="0"/>
              <a:t>Churning has made available the information. Convert the information into an idea. Think about it at a personal level.</a:t>
            </a:r>
          </a:p>
          <a:p>
            <a:pPr>
              <a:lnSpc>
                <a:spcPct val="91000"/>
              </a:lnSpc>
            </a:pPr>
            <a:r>
              <a:rPr lang="en-US" sz="2200" dirty="0"/>
              <a:t>Look for pictures, videos and other texts related to the topic to get better knowledge. </a:t>
            </a:r>
          </a:p>
          <a:p>
            <a:pPr>
              <a:lnSpc>
                <a:spcPct val="91000"/>
              </a:lnSpc>
            </a:pPr>
            <a:r>
              <a:rPr lang="en-US" sz="2200" dirty="0"/>
              <a:t>• Discuss with peers to get their view-points as well. </a:t>
            </a:r>
          </a:p>
          <a:p>
            <a:pPr>
              <a:lnSpc>
                <a:spcPct val="91000"/>
              </a:lnSpc>
            </a:pPr>
            <a:r>
              <a:rPr lang="en-US" sz="2200" dirty="0"/>
              <a:t>• This will help you plant a mental-map of the information you have read.</a:t>
            </a:r>
            <a:endParaRPr lang="en-IN" sz="2200" dirty="0"/>
          </a:p>
        </p:txBody>
      </p:sp>
      <p:pic>
        <p:nvPicPr>
          <p:cNvPr id="6" name="Picture 5" descr="Abstract blurred public library with bookshelves">
            <a:extLst>
              <a:ext uri="{FF2B5EF4-FFF2-40B4-BE49-F238E27FC236}">
                <a16:creationId xmlns:a16="http://schemas.microsoft.com/office/drawing/2014/main" id="{BA4BF004-D83B-4D1B-BAEA-6CFF0A1E0040}"/>
              </a:ext>
            </a:extLst>
          </p:cNvPr>
          <p:cNvPicPr>
            <a:picLocks noChangeAspect="1"/>
          </p:cNvPicPr>
          <p:nvPr/>
        </p:nvPicPr>
        <p:blipFill rotWithShape="1">
          <a:blip r:embed="rId2"/>
          <a:srcRect l="16165" r="38503" b="-1"/>
          <a:stretch/>
        </p:blipFill>
        <p:spPr>
          <a:xfrm>
            <a:off x="20" y="10"/>
            <a:ext cx="4657324" cy="6857990"/>
          </a:xfrm>
          <a:prstGeom prst="rect">
            <a:avLst/>
          </a:prstGeom>
        </p:spPr>
      </p:pic>
    </p:spTree>
    <p:extLst>
      <p:ext uri="{BB962C8B-B14F-4D97-AF65-F5344CB8AC3E}">
        <p14:creationId xmlns:p14="http://schemas.microsoft.com/office/powerpoint/2010/main" val="2130265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2A8C-AFCE-4B4A-B5EF-3D86A0555584}"/>
              </a:ext>
            </a:extLst>
          </p:cNvPr>
          <p:cNvSpPr>
            <a:spLocks noGrp="1"/>
          </p:cNvSpPr>
          <p:nvPr>
            <p:ph type="title"/>
          </p:nvPr>
        </p:nvSpPr>
        <p:spPr/>
        <p:txBody>
          <a:bodyPr/>
          <a:lstStyle/>
          <a:p>
            <a:r>
              <a:rPr lang="en-IN" sz="5400" b="1" dirty="0"/>
              <a:t>Writing</a:t>
            </a:r>
            <a:r>
              <a:rPr lang="en-IN" dirty="0"/>
              <a:t> </a:t>
            </a:r>
          </a:p>
        </p:txBody>
      </p:sp>
      <p:sp>
        <p:nvSpPr>
          <p:cNvPr id="3" name="Content Placeholder 2">
            <a:extLst>
              <a:ext uri="{FF2B5EF4-FFF2-40B4-BE49-F238E27FC236}">
                <a16:creationId xmlns:a16="http://schemas.microsoft.com/office/drawing/2014/main" id="{B4334B8C-71CF-4B25-8803-509BDD9998DE}"/>
              </a:ext>
            </a:extLst>
          </p:cNvPr>
          <p:cNvSpPr>
            <a:spLocks noGrp="1"/>
          </p:cNvSpPr>
          <p:nvPr>
            <p:ph idx="1"/>
          </p:nvPr>
        </p:nvSpPr>
        <p:spPr/>
        <p:txBody>
          <a:bodyPr>
            <a:normAutofit/>
          </a:bodyPr>
          <a:lstStyle/>
          <a:p>
            <a:r>
              <a:rPr lang="en-US" sz="3600" dirty="0"/>
              <a:t>The act or art of forming letters and characters on paper, wood, stone, or other material, for the purpose of recording the ideas with characters and words express, or of communicating them to others by visible signs.</a:t>
            </a:r>
            <a:endParaRPr lang="en-IN" sz="3600" dirty="0"/>
          </a:p>
        </p:txBody>
      </p:sp>
    </p:spTree>
    <p:extLst>
      <p:ext uri="{BB962C8B-B14F-4D97-AF65-F5344CB8AC3E}">
        <p14:creationId xmlns:p14="http://schemas.microsoft.com/office/powerpoint/2010/main" val="417563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C0B1-C4E3-41A2-ACA0-9A7DD773F729}"/>
              </a:ext>
            </a:extLst>
          </p:cNvPr>
          <p:cNvSpPr>
            <a:spLocks noGrp="1"/>
          </p:cNvSpPr>
          <p:nvPr>
            <p:ph type="title"/>
          </p:nvPr>
        </p:nvSpPr>
        <p:spPr/>
        <p:txBody>
          <a:bodyPr>
            <a:normAutofit/>
          </a:bodyPr>
          <a:lstStyle/>
          <a:p>
            <a:r>
              <a:rPr lang="en-IN" dirty="0"/>
              <a:t>Why Written Communication?</a:t>
            </a:r>
          </a:p>
        </p:txBody>
      </p:sp>
      <p:sp>
        <p:nvSpPr>
          <p:cNvPr id="3" name="Content Placeholder 2">
            <a:extLst>
              <a:ext uri="{FF2B5EF4-FFF2-40B4-BE49-F238E27FC236}">
                <a16:creationId xmlns:a16="http://schemas.microsoft.com/office/drawing/2014/main" id="{D2236075-FD6B-49EA-9D76-61B2AEF12FE7}"/>
              </a:ext>
            </a:extLst>
          </p:cNvPr>
          <p:cNvSpPr>
            <a:spLocks noGrp="1"/>
          </p:cNvSpPr>
          <p:nvPr>
            <p:ph idx="1"/>
          </p:nvPr>
        </p:nvSpPr>
        <p:spPr/>
        <p:txBody>
          <a:bodyPr/>
          <a:lstStyle/>
          <a:p>
            <a:pPr marL="0" indent="0">
              <a:buNone/>
            </a:pPr>
            <a:r>
              <a:rPr lang="en-US" dirty="0"/>
              <a:t>Creates a permanent record </a:t>
            </a:r>
          </a:p>
          <a:p>
            <a:r>
              <a:rPr lang="en-US" dirty="0"/>
              <a:t>• Allows you to store information for future reference </a:t>
            </a:r>
          </a:p>
          <a:p>
            <a:r>
              <a:rPr lang="en-US" dirty="0"/>
              <a:t>• Easily distributed </a:t>
            </a:r>
          </a:p>
          <a:p>
            <a:r>
              <a:rPr lang="en-US" dirty="0"/>
              <a:t>• All recipients receive the same information </a:t>
            </a:r>
          </a:p>
          <a:p>
            <a:r>
              <a:rPr lang="en-US" dirty="0"/>
              <a:t>• Necessary for legal and binding documentation</a:t>
            </a:r>
          </a:p>
          <a:p>
            <a:pPr>
              <a:buFont typeface="Arial" panose="020B0604020202020204" pitchFamily="34" charset="0"/>
              <a:buChar char="•"/>
            </a:pPr>
            <a:endParaRPr lang="en-US" dirty="0"/>
          </a:p>
          <a:p>
            <a:endParaRPr lang="en-US" dirty="0"/>
          </a:p>
          <a:p>
            <a:endParaRPr lang="en-IN" dirty="0"/>
          </a:p>
        </p:txBody>
      </p:sp>
    </p:spTree>
    <p:extLst>
      <p:ext uri="{BB962C8B-B14F-4D97-AF65-F5344CB8AC3E}">
        <p14:creationId xmlns:p14="http://schemas.microsoft.com/office/powerpoint/2010/main" val="538740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C76E1-C550-408F-A7FE-679E8216F072}"/>
              </a:ext>
            </a:extLst>
          </p:cNvPr>
          <p:cNvSpPr>
            <a:spLocks noGrp="1"/>
          </p:cNvSpPr>
          <p:nvPr>
            <p:ph type="title"/>
          </p:nvPr>
        </p:nvSpPr>
        <p:spPr/>
        <p:txBody>
          <a:bodyPr>
            <a:normAutofit/>
          </a:bodyPr>
          <a:lstStyle/>
          <a:p>
            <a:r>
              <a:rPr lang="en-IN" dirty="0"/>
              <a:t>Listening</a:t>
            </a:r>
          </a:p>
        </p:txBody>
      </p:sp>
      <p:sp>
        <p:nvSpPr>
          <p:cNvPr id="8" name="Content Placeholder 7">
            <a:extLst>
              <a:ext uri="{FF2B5EF4-FFF2-40B4-BE49-F238E27FC236}">
                <a16:creationId xmlns:a16="http://schemas.microsoft.com/office/drawing/2014/main" id="{EED4C75A-095C-4057-9FA9-F90E993A84DB}"/>
              </a:ext>
            </a:extLst>
          </p:cNvPr>
          <p:cNvSpPr>
            <a:spLocks noGrp="1"/>
          </p:cNvSpPr>
          <p:nvPr>
            <p:ph idx="1"/>
          </p:nvPr>
        </p:nvSpPr>
        <p:spPr>
          <a:xfrm>
            <a:off x="960120" y="2587752"/>
            <a:ext cx="5869303" cy="3593592"/>
          </a:xfrm>
        </p:spPr>
        <p:txBody>
          <a:bodyPr>
            <a:normAutofit/>
          </a:bodyPr>
          <a:lstStyle/>
          <a:p>
            <a:pPr marL="457200" indent="-457200">
              <a:buFont typeface="Arial" panose="020B0604020202020204" pitchFamily="34" charset="0"/>
              <a:buChar char="•"/>
            </a:pPr>
            <a:r>
              <a:rPr lang="en-US" dirty="0"/>
              <a:t>Listening is the most important communication skill.</a:t>
            </a:r>
          </a:p>
          <a:p>
            <a:pPr marL="457200" indent="-457200">
              <a:buFont typeface="Arial" panose="020B0604020202020204" pitchFamily="34" charset="0"/>
              <a:buChar char="•"/>
            </a:pPr>
            <a:r>
              <a:rPr lang="en-US" dirty="0"/>
              <a:t>We probably spend more time using our Listening Skills than any other kind of skill</a:t>
            </a:r>
          </a:p>
          <a:p>
            <a:pPr marL="457200" indent="-457200">
              <a:buFont typeface="Arial" panose="020B0604020202020204" pitchFamily="34" charset="0"/>
              <a:buChar char="•"/>
            </a:pPr>
            <a:r>
              <a:rPr lang="en-US" dirty="0"/>
              <a:t>Real Listening is an active process</a:t>
            </a:r>
          </a:p>
          <a:p>
            <a:pPr marL="457200" indent="-457200">
              <a:buFont typeface="Arial" panose="020B0604020202020204" pitchFamily="34" charset="0"/>
              <a:buChar char="•"/>
            </a:pPr>
            <a:r>
              <a:rPr lang="en-IN" dirty="0"/>
              <a:t>Listening requires attention</a:t>
            </a:r>
            <a:endParaRPr lang="en-US" dirty="0"/>
          </a:p>
        </p:txBody>
      </p:sp>
      <p:pic>
        <p:nvPicPr>
          <p:cNvPr id="4" name="Content Placeholder 3">
            <a:extLst>
              <a:ext uri="{FF2B5EF4-FFF2-40B4-BE49-F238E27FC236}">
                <a16:creationId xmlns:a16="http://schemas.microsoft.com/office/drawing/2014/main" id="{7BEE3C86-1EEC-43D6-BEE7-DE7101243A7E}"/>
              </a:ext>
            </a:extLst>
          </p:cNvPr>
          <p:cNvPicPr>
            <a:picLocks noChangeAspect="1"/>
          </p:cNvPicPr>
          <p:nvPr/>
        </p:nvPicPr>
        <p:blipFill rotWithShape="1">
          <a:blip r:embed="rId2"/>
          <a:srcRect l="33143" r="14733"/>
          <a:stretch/>
        </p:blipFill>
        <p:spPr>
          <a:xfrm>
            <a:off x="7537704" y="2264989"/>
            <a:ext cx="4654296" cy="4593011"/>
          </a:xfrm>
          <a:prstGeom prst="rect">
            <a:avLst/>
          </a:prstGeom>
        </p:spPr>
      </p:pic>
      <p:pic>
        <p:nvPicPr>
          <p:cNvPr id="3" name="Picture 5">
            <a:extLst>
              <a:ext uri="{FF2B5EF4-FFF2-40B4-BE49-F238E27FC236}">
                <a16:creationId xmlns:a16="http://schemas.microsoft.com/office/drawing/2014/main" id="{D74E8C6F-BF8D-B84D-5E0B-39F927911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58447"/>
            <a:ext cx="2133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2974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7345-C713-4607-A675-0BAAC99332C3}"/>
              </a:ext>
            </a:extLst>
          </p:cNvPr>
          <p:cNvSpPr>
            <a:spLocks noGrp="1"/>
          </p:cNvSpPr>
          <p:nvPr>
            <p:ph type="title"/>
          </p:nvPr>
        </p:nvSpPr>
        <p:spPr/>
        <p:txBody>
          <a:bodyPr/>
          <a:lstStyle/>
          <a:p>
            <a:r>
              <a:rPr lang="en-IN" dirty="0"/>
              <a:t>Writing Skills?</a:t>
            </a:r>
          </a:p>
        </p:txBody>
      </p:sp>
      <p:sp>
        <p:nvSpPr>
          <p:cNvPr id="3" name="Content Placeholder 2">
            <a:extLst>
              <a:ext uri="{FF2B5EF4-FFF2-40B4-BE49-F238E27FC236}">
                <a16:creationId xmlns:a16="http://schemas.microsoft.com/office/drawing/2014/main" id="{2B9338F5-A598-40C1-ACF2-741020A77EB1}"/>
              </a:ext>
            </a:extLst>
          </p:cNvPr>
          <p:cNvSpPr>
            <a:spLocks noGrp="1"/>
          </p:cNvSpPr>
          <p:nvPr>
            <p:ph idx="1"/>
          </p:nvPr>
        </p:nvSpPr>
        <p:spPr/>
        <p:txBody>
          <a:bodyPr>
            <a:normAutofit/>
          </a:bodyPr>
          <a:lstStyle/>
          <a:p>
            <a:pPr marL="457200" indent="-457200">
              <a:buFont typeface="Arial" panose="020B0604020202020204" pitchFamily="34" charset="0"/>
              <a:buChar char="•"/>
            </a:pPr>
            <a:r>
              <a:rPr lang="en-US" sz="2800" dirty="0"/>
              <a:t>The ability to write </a:t>
            </a:r>
            <a:r>
              <a:rPr lang="en-US" sz="2800" dirty="0">
                <a:solidFill>
                  <a:srgbClr val="FF0000"/>
                </a:solidFill>
              </a:rPr>
              <a:t>does not require </a:t>
            </a:r>
            <a:r>
              <a:rPr lang="en-US" sz="2800" dirty="0"/>
              <a:t>a unique talent or an outstanding mental ability</a:t>
            </a:r>
          </a:p>
          <a:p>
            <a:pPr marL="457200" indent="-457200">
              <a:buFont typeface="Arial" panose="020B0604020202020204" pitchFamily="34" charset="0"/>
              <a:buChar char="•"/>
            </a:pPr>
            <a:r>
              <a:rPr lang="en-US" sz="2800" dirty="0">
                <a:solidFill>
                  <a:srgbClr val="FF0000"/>
                </a:solidFill>
              </a:rPr>
              <a:t>Everyone has</a:t>
            </a:r>
            <a:r>
              <a:rPr lang="en-US" sz="2800" dirty="0"/>
              <a:t> the basic skills necessary to write well </a:t>
            </a:r>
          </a:p>
          <a:p>
            <a:pPr marL="457200" indent="-457200">
              <a:buFont typeface="Arial" panose="020B0604020202020204" pitchFamily="34" charset="0"/>
              <a:buChar char="•"/>
            </a:pPr>
            <a:r>
              <a:rPr lang="en-US" sz="2800" dirty="0"/>
              <a:t>A basic understanding of writing and a commitment to writing well in all situations is needed as a professional Questions a writer ask.</a:t>
            </a:r>
            <a:endParaRPr lang="en-IN" sz="2800" dirty="0"/>
          </a:p>
        </p:txBody>
      </p:sp>
    </p:spTree>
    <p:extLst>
      <p:ext uri="{BB962C8B-B14F-4D97-AF65-F5344CB8AC3E}">
        <p14:creationId xmlns:p14="http://schemas.microsoft.com/office/powerpoint/2010/main" val="32402907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2184-7B22-41BC-845F-5CD459058FD0}"/>
              </a:ext>
            </a:extLst>
          </p:cNvPr>
          <p:cNvSpPr>
            <a:spLocks noGrp="1"/>
          </p:cNvSpPr>
          <p:nvPr>
            <p:ph type="title"/>
          </p:nvPr>
        </p:nvSpPr>
        <p:spPr/>
        <p:txBody>
          <a:bodyPr/>
          <a:lstStyle/>
          <a:p>
            <a:r>
              <a:rPr lang="en-IN" dirty="0"/>
              <a:t>Questions a writer asks</a:t>
            </a:r>
          </a:p>
        </p:txBody>
      </p:sp>
      <p:sp>
        <p:nvSpPr>
          <p:cNvPr id="3" name="Content Placeholder 2">
            <a:extLst>
              <a:ext uri="{FF2B5EF4-FFF2-40B4-BE49-F238E27FC236}">
                <a16:creationId xmlns:a16="http://schemas.microsoft.com/office/drawing/2014/main" id="{F03A929A-6A19-4D81-BEF3-FE52E3E64729}"/>
              </a:ext>
            </a:extLst>
          </p:cNvPr>
          <p:cNvSpPr>
            <a:spLocks noGrp="1"/>
          </p:cNvSpPr>
          <p:nvPr>
            <p:ph idx="1"/>
          </p:nvPr>
        </p:nvSpPr>
        <p:spPr/>
        <p:txBody>
          <a:bodyPr>
            <a:normAutofit/>
          </a:bodyPr>
          <a:lstStyle/>
          <a:p>
            <a:pPr>
              <a:buFont typeface="Arial" panose="020B0604020202020204" pitchFamily="34" charset="0"/>
              <a:buChar char="•"/>
            </a:pPr>
            <a:r>
              <a:rPr lang="en-US" dirty="0"/>
              <a:t>How do I begin? </a:t>
            </a:r>
          </a:p>
          <a:p>
            <a:r>
              <a:rPr lang="en-US" dirty="0"/>
              <a:t>• What is my purpose? </a:t>
            </a:r>
          </a:p>
          <a:p>
            <a:r>
              <a:rPr lang="en-US" dirty="0"/>
              <a:t>• How do I make my point clear? </a:t>
            </a:r>
          </a:p>
          <a:p>
            <a:r>
              <a:rPr lang="en-US" dirty="0"/>
              <a:t>• How do I create a logical flow? </a:t>
            </a:r>
          </a:p>
          <a:p>
            <a:r>
              <a:rPr lang="en-US" dirty="0"/>
              <a:t>• How do I say what I mean? </a:t>
            </a:r>
          </a:p>
          <a:p>
            <a:r>
              <a:rPr lang="en-US" dirty="0"/>
              <a:t>• How do I avoid grammatical errors? </a:t>
            </a:r>
          </a:p>
          <a:p>
            <a:r>
              <a:rPr lang="en-US" dirty="0"/>
              <a:t>• How can I make my message brief? </a:t>
            </a:r>
          </a:p>
          <a:p>
            <a:r>
              <a:rPr lang="en-US" dirty="0"/>
              <a:t>• How can I create a visual effect?</a:t>
            </a:r>
            <a:endParaRPr lang="en-IN" dirty="0"/>
          </a:p>
        </p:txBody>
      </p:sp>
    </p:spTree>
    <p:extLst>
      <p:ext uri="{BB962C8B-B14F-4D97-AF65-F5344CB8AC3E}">
        <p14:creationId xmlns:p14="http://schemas.microsoft.com/office/powerpoint/2010/main" val="2496972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5A2A-3583-4B3D-9E33-82354665AB73}"/>
              </a:ext>
            </a:extLst>
          </p:cNvPr>
          <p:cNvSpPr>
            <a:spLocks noGrp="1"/>
          </p:cNvSpPr>
          <p:nvPr>
            <p:ph type="title" idx="4294967295"/>
          </p:nvPr>
        </p:nvSpPr>
        <p:spPr>
          <a:xfrm>
            <a:off x="0" y="317500"/>
            <a:ext cx="10267950" cy="1701800"/>
          </a:xfrm>
        </p:spPr>
        <p:txBody>
          <a:bodyPr>
            <a:normAutofit/>
          </a:bodyPr>
          <a:lstStyle/>
          <a:p>
            <a:r>
              <a:rPr lang="en-IN" dirty="0"/>
              <a:t>Three-Step Writing Process </a:t>
            </a:r>
          </a:p>
        </p:txBody>
      </p:sp>
      <p:grpSp>
        <p:nvGrpSpPr>
          <p:cNvPr id="4" name="object 2">
            <a:extLst>
              <a:ext uri="{FF2B5EF4-FFF2-40B4-BE49-F238E27FC236}">
                <a16:creationId xmlns:a16="http://schemas.microsoft.com/office/drawing/2014/main" id="{8427E9E9-3221-4F6C-B56A-6B2E06E3D541}"/>
              </a:ext>
            </a:extLst>
          </p:cNvPr>
          <p:cNvGrpSpPr/>
          <p:nvPr/>
        </p:nvGrpSpPr>
        <p:grpSpPr>
          <a:xfrm>
            <a:off x="94892" y="135255"/>
            <a:ext cx="9647914" cy="1884045"/>
            <a:chOff x="-4762" y="0"/>
            <a:chExt cx="9153525" cy="1884045"/>
          </a:xfrm>
        </p:grpSpPr>
        <p:sp>
          <p:nvSpPr>
            <p:cNvPr id="5" name="object 3">
              <a:extLst>
                <a:ext uri="{FF2B5EF4-FFF2-40B4-BE49-F238E27FC236}">
                  <a16:creationId xmlns:a16="http://schemas.microsoft.com/office/drawing/2014/main" id="{4D8743ED-D27C-49B6-A9AC-7F489FB67886}"/>
                </a:ext>
              </a:extLst>
            </p:cNvPr>
            <p:cNvSpPr/>
            <p:nvPr/>
          </p:nvSpPr>
          <p:spPr>
            <a:xfrm>
              <a:off x="0" y="0"/>
              <a:ext cx="9144000" cy="1447800"/>
            </a:xfrm>
            <a:custGeom>
              <a:avLst/>
              <a:gdLst/>
              <a:ahLst/>
              <a:cxnLst/>
              <a:rect l="l" t="t" r="r" b="b"/>
              <a:pathLst>
                <a:path w="9144000" h="1447800">
                  <a:moveTo>
                    <a:pt x="9144000" y="0"/>
                  </a:moveTo>
                  <a:lnTo>
                    <a:pt x="0" y="0"/>
                  </a:lnTo>
                  <a:lnTo>
                    <a:pt x="0" y="1447800"/>
                  </a:lnTo>
                  <a:lnTo>
                    <a:pt x="9144000" y="1447800"/>
                  </a:lnTo>
                  <a:lnTo>
                    <a:pt x="9144000" y="0"/>
                  </a:lnTo>
                  <a:close/>
                </a:path>
              </a:pathLst>
            </a:custGeom>
            <a:solidFill>
              <a:srgbClr val="000000"/>
            </a:solidFill>
          </p:spPr>
          <p:txBody>
            <a:bodyPr wrap="square" lIns="0" tIns="0" rIns="0" bIns="0" rtlCol="0"/>
            <a:lstStyle/>
            <a:p>
              <a:endParaRPr/>
            </a:p>
          </p:txBody>
        </p:sp>
        <p:sp>
          <p:nvSpPr>
            <p:cNvPr id="6" name="object 4">
              <a:extLst>
                <a:ext uri="{FF2B5EF4-FFF2-40B4-BE49-F238E27FC236}">
                  <a16:creationId xmlns:a16="http://schemas.microsoft.com/office/drawing/2014/main" id="{19D6C261-B069-496D-9942-06F6A480A5A6}"/>
                </a:ext>
              </a:extLst>
            </p:cNvPr>
            <p:cNvSpPr/>
            <p:nvPr/>
          </p:nvSpPr>
          <p:spPr>
            <a:xfrm>
              <a:off x="0" y="0"/>
              <a:ext cx="9144000" cy="1447800"/>
            </a:xfrm>
            <a:custGeom>
              <a:avLst/>
              <a:gdLst/>
              <a:ahLst/>
              <a:cxnLst/>
              <a:rect l="l" t="t" r="r" b="b"/>
              <a:pathLst>
                <a:path w="9144000" h="1447800">
                  <a:moveTo>
                    <a:pt x="0" y="1447800"/>
                  </a:moveTo>
                  <a:lnTo>
                    <a:pt x="9144000" y="1447800"/>
                  </a:lnTo>
                  <a:lnTo>
                    <a:pt x="9144000" y="0"/>
                  </a:lnTo>
                  <a:lnTo>
                    <a:pt x="0" y="0"/>
                  </a:lnTo>
                  <a:lnTo>
                    <a:pt x="0" y="1447800"/>
                  </a:lnTo>
                  <a:close/>
                </a:path>
              </a:pathLst>
            </a:custGeom>
            <a:ln w="9144">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C058FC82-C78C-4C56-8CFF-742C80E71037}"/>
                </a:ext>
              </a:extLst>
            </p:cNvPr>
            <p:cNvSpPr/>
            <p:nvPr/>
          </p:nvSpPr>
          <p:spPr>
            <a:xfrm>
              <a:off x="36576" y="484631"/>
              <a:ext cx="2310384" cy="1394460"/>
            </a:xfrm>
            <a:prstGeom prst="rect">
              <a:avLst/>
            </a:prstGeom>
            <a:blipFill>
              <a:blip r:embed="rId2"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DDE97D4F-7AF8-4296-93F3-215907371549}"/>
                </a:ext>
              </a:extLst>
            </p:cNvPr>
            <p:cNvSpPr/>
            <p:nvPr/>
          </p:nvSpPr>
          <p:spPr>
            <a:xfrm>
              <a:off x="1524000" y="484631"/>
              <a:ext cx="1018032" cy="1394460"/>
            </a:xfrm>
            <a:prstGeom prst="rect">
              <a:avLst/>
            </a:prstGeom>
            <a:blipFill>
              <a:blip r:embed="rId3"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F1B79E38-220A-456F-A0DA-3E13F24F2459}"/>
                </a:ext>
              </a:extLst>
            </p:cNvPr>
            <p:cNvSpPr/>
            <p:nvPr/>
          </p:nvSpPr>
          <p:spPr>
            <a:xfrm>
              <a:off x="1719072" y="484631"/>
              <a:ext cx="6112764" cy="1394460"/>
            </a:xfrm>
            <a:prstGeom prst="rect">
              <a:avLst/>
            </a:prstGeom>
            <a:blipFill>
              <a:blip r:embed="rId4" cstate="print"/>
              <a:stretch>
                <a:fillRect/>
              </a:stretch>
            </a:blipFill>
          </p:spPr>
          <p:txBody>
            <a:bodyPr wrap="square" lIns="0" tIns="0" rIns="0" bIns="0" rtlCol="0"/>
            <a:lstStyle/>
            <a:p>
              <a:endParaRPr/>
            </a:p>
          </p:txBody>
        </p:sp>
      </p:grpSp>
      <p:sp>
        <p:nvSpPr>
          <p:cNvPr id="10" name="object 8">
            <a:extLst>
              <a:ext uri="{FF2B5EF4-FFF2-40B4-BE49-F238E27FC236}">
                <a16:creationId xmlns:a16="http://schemas.microsoft.com/office/drawing/2014/main" id="{EBF54B89-C7D5-466F-9196-118D2DB6DD5D}"/>
              </a:ext>
            </a:extLst>
          </p:cNvPr>
          <p:cNvSpPr txBox="1">
            <a:spLocks/>
          </p:cNvSpPr>
          <p:nvPr/>
        </p:nvSpPr>
        <p:spPr>
          <a:xfrm>
            <a:off x="1004824" y="825246"/>
            <a:ext cx="7002145" cy="788035"/>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marL="12700">
              <a:lnSpc>
                <a:spcPct val="100000"/>
              </a:lnSpc>
              <a:spcBef>
                <a:spcPts val="105"/>
              </a:spcBef>
            </a:pPr>
            <a:r>
              <a:rPr lang="en-IN" sz="5000" spc="-15">
                <a:solidFill>
                  <a:srgbClr val="FFFFFF"/>
                </a:solidFill>
                <a:latin typeface="Carlito"/>
                <a:cs typeface="Carlito"/>
              </a:rPr>
              <a:t>Three-Step </a:t>
            </a:r>
            <a:r>
              <a:rPr lang="en-IN" sz="5000" spc="-20">
                <a:solidFill>
                  <a:srgbClr val="FFFFFF"/>
                </a:solidFill>
                <a:latin typeface="Carlito"/>
                <a:cs typeface="Carlito"/>
              </a:rPr>
              <a:t>Writing</a:t>
            </a:r>
            <a:r>
              <a:rPr lang="en-IN" sz="5000" spc="-85">
                <a:solidFill>
                  <a:srgbClr val="FFFFFF"/>
                </a:solidFill>
                <a:latin typeface="Carlito"/>
                <a:cs typeface="Carlito"/>
              </a:rPr>
              <a:t> </a:t>
            </a:r>
            <a:r>
              <a:rPr lang="en-IN" sz="5000" spc="-20">
                <a:solidFill>
                  <a:srgbClr val="FFFFFF"/>
                </a:solidFill>
                <a:latin typeface="Carlito"/>
                <a:cs typeface="Carlito"/>
              </a:rPr>
              <a:t>Process</a:t>
            </a:r>
            <a:endParaRPr lang="en-IN" sz="5000">
              <a:latin typeface="Carlito"/>
              <a:cs typeface="Carlito"/>
            </a:endParaRPr>
          </a:p>
        </p:txBody>
      </p:sp>
      <p:grpSp>
        <p:nvGrpSpPr>
          <p:cNvPr id="11" name="object 9">
            <a:extLst>
              <a:ext uri="{FF2B5EF4-FFF2-40B4-BE49-F238E27FC236}">
                <a16:creationId xmlns:a16="http://schemas.microsoft.com/office/drawing/2014/main" id="{8A790AAF-520F-4EE8-AD0C-785FCD8A4BCD}"/>
              </a:ext>
            </a:extLst>
          </p:cNvPr>
          <p:cNvGrpSpPr/>
          <p:nvPr/>
        </p:nvGrpSpPr>
        <p:grpSpPr>
          <a:xfrm>
            <a:off x="138464" y="1583055"/>
            <a:ext cx="9599580" cy="1222799"/>
            <a:chOff x="-4762" y="1443037"/>
            <a:chExt cx="9153525" cy="1152525"/>
          </a:xfrm>
        </p:grpSpPr>
        <p:sp>
          <p:nvSpPr>
            <p:cNvPr id="12" name="object 10">
              <a:extLst>
                <a:ext uri="{FF2B5EF4-FFF2-40B4-BE49-F238E27FC236}">
                  <a16:creationId xmlns:a16="http://schemas.microsoft.com/office/drawing/2014/main" id="{ED8AAEFC-65EF-44F2-8CF6-F114D916F19E}"/>
                </a:ext>
              </a:extLst>
            </p:cNvPr>
            <p:cNvSpPr/>
            <p:nvPr/>
          </p:nvSpPr>
          <p:spPr>
            <a:xfrm>
              <a:off x="0" y="1447800"/>
              <a:ext cx="3200400" cy="1143000"/>
            </a:xfrm>
            <a:prstGeom prst="rect">
              <a:avLst/>
            </a:prstGeom>
            <a:blipFill>
              <a:blip r:embed="rId5" cstate="print"/>
              <a:stretch>
                <a:fillRect/>
              </a:stretch>
            </a:blipFill>
          </p:spPr>
          <p:txBody>
            <a:bodyPr wrap="square" lIns="0" tIns="0" rIns="0" bIns="0" rtlCol="0"/>
            <a:lstStyle/>
            <a:p>
              <a:endParaRPr/>
            </a:p>
          </p:txBody>
        </p:sp>
        <p:sp>
          <p:nvSpPr>
            <p:cNvPr id="13" name="object 11">
              <a:extLst>
                <a:ext uri="{FF2B5EF4-FFF2-40B4-BE49-F238E27FC236}">
                  <a16:creationId xmlns:a16="http://schemas.microsoft.com/office/drawing/2014/main" id="{FD89E430-2595-4B92-96A4-38439774035E}"/>
                </a:ext>
              </a:extLst>
            </p:cNvPr>
            <p:cNvSpPr/>
            <p:nvPr/>
          </p:nvSpPr>
          <p:spPr>
            <a:xfrm>
              <a:off x="0" y="1447800"/>
              <a:ext cx="3200400" cy="1143000"/>
            </a:xfrm>
            <a:custGeom>
              <a:avLst/>
              <a:gdLst/>
              <a:ahLst/>
              <a:cxnLst/>
              <a:rect l="l" t="t" r="r" b="b"/>
              <a:pathLst>
                <a:path w="3200400" h="1143000">
                  <a:moveTo>
                    <a:pt x="0" y="1143000"/>
                  </a:moveTo>
                  <a:lnTo>
                    <a:pt x="3200400" y="1143000"/>
                  </a:lnTo>
                  <a:lnTo>
                    <a:pt x="3200400" y="0"/>
                  </a:lnTo>
                  <a:lnTo>
                    <a:pt x="0" y="0"/>
                  </a:lnTo>
                  <a:lnTo>
                    <a:pt x="0" y="1143000"/>
                  </a:lnTo>
                  <a:close/>
                </a:path>
              </a:pathLst>
            </a:custGeom>
            <a:ln w="9144">
              <a:solidFill>
                <a:srgbClr val="000000"/>
              </a:solidFill>
            </a:ln>
          </p:spPr>
          <p:txBody>
            <a:bodyPr wrap="square" lIns="0" tIns="0" rIns="0" bIns="0" rtlCol="0"/>
            <a:lstStyle/>
            <a:p>
              <a:endParaRPr/>
            </a:p>
          </p:txBody>
        </p:sp>
        <p:sp>
          <p:nvSpPr>
            <p:cNvPr id="14" name="object 12">
              <a:extLst>
                <a:ext uri="{FF2B5EF4-FFF2-40B4-BE49-F238E27FC236}">
                  <a16:creationId xmlns:a16="http://schemas.microsoft.com/office/drawing/2014/main" id="{C6BD4EA3-AE1A-4506-820A-E9A456D55622}"/>
                </a:ext>
              </a:extLst>
            </p:cNvPr>
            <p:cNvSpPr/>
            <p:nvPr/>
          </p:nvSpPr>
          <p:spPr>
            <a:xfrm>
              <a:off x="5943600" y="1447800"/>
              <a:ext cx="3200400" cy="1143000"/>
            </a:xfrm>
            <a:prstGeom prst="rect">
              <a:avLst/>
            </a:prstGeom>
            <a:blipFill>
              <a:blip r:embed="rId5"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6B270157-6045-47A2-B57C-542899D7365F}"/>
                </a:ext>
              </a:extLst>
            </p:cNvPr>
            <p:cNvSpPr/>
            <p:nvPr/>
          </p:nvSpPr>
          <p:spPr>
            <a:xfrm>
              <a:off x="5943600" y="1447800"/>
              <a:ext cx="3200400" cy="1143000"/>
            </a:xfrm>
            <a:custGeom>
              <a:avLst/>
              <a:gdLst/>
              <a:ahLst/>
              <a:cxnLst/>
              <a:rect l="l" t="t" r="r" b="b"/>
              <a:pathLst>
                <a:path w="3200400" h="1143000">
                  <a:moveTo>
                    <a:pt x="0" y="1143000"/>
                  </a:moveTo>
                  <a:lnTo>
                    <a:pt x="3200400" y="1143000"/>
                  </a:lnTo>
                  <a:lnTo>
                    <a:pt x="3200400" y="0"/>
                  </a:lnTo>
                  <a:lnTo>
                    <a:pt x="0" y="0"/>
                  </a:lnTo>
                  <a:lnTo>
                    <a:pt x="0" y="1143000"/>
                  </a:lnTo>
                  <a:close/>
                </a:path>
              </a:pathLst>
            </a:custGeom>
            <a:ln w="9144">
              <a:solidFill>
                <a:srgbClr val="0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71F55925-2DA2-471E-AA42-423140DAD0F8}"/>
                </a:ext>
              </a:extLst>
            </p:cNvPr>
            <p:cNvSpPr/>
            <p:nvPr/>
          </p:nvSpPr>
          <p:spPr>
            <a:xfrm>
              <a:off x="3200400" y="1447800"/>
              <a:ext cx="2743200" cy="1143000"/>
            </a:xfrm>
            <a:prstGeom prst="rect">
              <a:avLst/>
            </a:prstGeom>
            <a:blipFill>
              <a:blip r:embed="rId6" cstate="print"/>
              <a:stretch>
                <a:fillRect/>
              </a:stretch>
            </a:blipFill>
          </p:spPr>
          <p:txBody>
            <a:bodyPr wrap="square" lIns="0" tIns="0" rIns="0" bIns="0" rtlCol="0"/>
            <a:lstStyle/>
            <a:p>
              <a:endParaRPr/>
            </a:p>
          </p:txBody>
        </p:sp>
        <p:sp>
          <p:nvSpPr>
            <p:cNvPr id="17" name="object 15">
              <a:extLst>
                <a:ext uri="{FF2B5EF4-FFF2-40B4-BE49-F238E27FC236}">
                  <a16:creationId xmlns:a16="http://schemas.microsoft.com/office/drawing/2014/main" id="{EDC16297-74EA-4CA5-B037-D9E619AAD81D}"/>
                </a:ext>
              </a:extLst>
            </p:cNvPr>
            <p:cNvSpPr/>
            <p:nvPr/>
          </p:nvSpPr>
          <p:spPr>
            <a:xfrm>
              <a:off x="3200400" y="1447800"/>
              <a:ext cx="2743200" cy="1143000"/>
            </a:xfrm>
            <a:custGeom>
              <a:avLst/>
              <a:gdLst/>
              <a:ahLst/>
              <a:cxnLst/>
              <a:rect l="l" t="t" r="r" b="b"/>
              <a:pathLst>
                <a:path w="2743200" h="1143000">
                  <a:moveTo>
                    <a:pt x="0" y="1143000"/>
                  </a:moveTo>
                  <a:lnTo>
                    <a:pt x="2743200" y="1143000"/>
                  </a:lnTo>
                  <a:lnTo>
                    <a:pt x="2743200" y="0"/>
                  </a:lnTo>
                  <a:lnTo>
                    <a:pt x="0" y="0"/>
                  </a:lnTo>
                  <a:lnTo>
                    <a:pt x="0" y="1143000"/>
                  </a:lnTo>
                  <a:close/>
                </a:path>
              </a:pathLst>
            </a:custGeom>
            <a:ln w="9144">
              <a:solidFill>
                <a:srgbClr val="000000"/>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C7A1DD78-56CB-456E-84C1-E985179A1AF3}"/>
              </a:ext>
            </a:extLst>
          </p:cNvPr>
          <p:cNvSpPr txBox="1"/>
          <p:nvPr/>
        </p:nvSpPr>
        <p:spPr>
          <a:xfrm>
            <a:off x="1642770" y="1972513"/>
            <a:ext cx="7037705" cy="452120"/>
          </a:xfrm>
          <a:prstGeom prst="rect">
            <a:avLst/>
          </a:prstGeom>
        </p:spPr>
        <p:txBody>
          <a:bodyPr vert="horz" wrap="square" lIns="0" tIns="12065" rIns="0" bIns="0" rtlCol="0">
            <a:spAutoFit/>
          </a:bodyPr>
          <a:lstStyle/>
          <a:p>
            <a:pPr marL="12700">
              <a:lnSpc>
                <a:spcPct val="100000"/>
              </a:lnSpc>
              <a:spcBef>
                <a:spcPts val="95"/>
              </a:spcBef>
              <a:tabLst>
                <a:tab pos="2934335" algn="l"/>
                <a:tab pos="5956935" algn="l"/>
              </a:tabLst>
            </a:pPr>
            <a:r>
              <a:rPr sz="2800" b="1" i="1" u="heavy" spc="-5" dirty="0">
                <a:uFill>
                  <a:solidFill>
                    <a:srgbClr val="000000"/>
                  </a:solidFill>
                </a:uFill>
                <a:latin typeface="Arial"/>
                <a:cs typeface="Arial"/>
              </a:rPr>
              <a:t>Step</a:t>
            </a:r>
            <a:r>
              <a:rPr sz="2800" b="1" i="1" u="heavy" spc="10" dirty="0">
                <a:uFill>
                  <a:solidFill>
                    <a:srgbClr val="000000"/>
                  </a:solidFill>
                </a:uFill>
                <a:latin typeface="Arial"/>
                <a:cs typeface="Arial"/>
              </a:rPr>
              <a:t> </a:t>
            </a:r>
            <a:r>
              <a:rPr sz="2800" b="1" i="1" u="heavy" spc="-5" dirty="0">
                <a:uFill>
                  <a:solidFill>
                    <a:srgbClr val="000000"/>
                  </a:solidFill>
                </a:uFill>
                <a:latin typeface="Arial"/>
                <a:cs typeface="Arial"/>
              </a:rPr>
              <a:t>1</a:t>
            </a:r>
            <a:r>
              <a:rPr sz="2800" b="1" i="1" spc="-5" dirty="0">
                <a:latin typeface="Arial"/>
                <a:cs typeface="Arial"/>
              </a:rPr>
              <a:t>	</a:t>
            </a:r>
            <a:r>
              <a:rPr sz="2800" b="1" i="1" u="heavy" spc="-5" dirty="0">
                <a:uFill>
                  <a:solidFill>
                    <a:srgbClr val="000000"/>
                  </a:solidFill>
                </a:uFill>
                <a:latin typeface="Arial"/>
                <a:cs typeface="Arial"/>
              </a:rPr>
              <a:t>Step</a:t>
            </a:r>
            <a:r>
              <a:rPr sz="2800" b="1" i="1" u="heavy" spc="10" dirty="0">
                <a:uFill>
                  <a:solidFill>
                    <a:srgbClr val="000000"/>
                  </a:solidFill>
                </a:uFill>
                <a:latin typeface="Arial"/>
                <a:cs typeface="Arial"/>
              </a:rPr>
              <a:t> </a:t>
            </a:r>
            <a:r>
              <a:rPr sz="2800" b="1" i="1" u="heavy" spc="-5" dirty="0">
                <a:uFill>
                  <a:solidFill>
                    <a:srgbClr val="000000"/>
                  </a:solidFill>
                </a:uFill>
                <a:latin typeface="Arial"/>
                <a:cs typeface="Arial"/>
              </a:rPr>
              <a:t>2</a:t>
            </a:r>
            <a:r>
              <a:rPr sz="2800" b="1" i="1" spc="-5" dirty="0">
                <a:latin typeface="Arial"/>
                <a:cs typeface="Arial"/>
              </a:rPr>
              <a:t>	</a:t>
            </a:r>
            <a:r>
              <a:rPr sz="2800" b="1" i="1" u="heavy" spc="-5" dirty="0">
                <a:uFill>
                  <a:solidFill>
                    <a:srgbClr val="000000"/>
                  </a:solidFill>
                </a:uFill>
                <a:latin typeface="Arial"/>
                <a:cs typeface="Arial"/>
              </a:rPr>
              <a:t>Step</a:t>
            </a:r>
            <a:r>
              <a:rPr sz="2800" b="1" i="1" u="heavy" spc="-65" dirty="0">
                <a:uFill>
                  <a:solidFill>
                    <a:srgbClr val="000000"/>
                  </a:solidFill>
                </a:uFill>
                <a:latin typeface="Arial"/>
                <a:cs typeface="Arial"/>
              </a:rPr>
              <a:t> </a:t>
            </a:r>
            <a:r>
              <a:rPr sz="2800" b="1" i="1" u="heavy" spc="-5" dirty="0">
                <a:uFill>
                  <a:solidFill>
                    <a:srgbClr val="000000"/>
                  </a:solidFill>
                </a:uFill>
                <a:latin typeface="Arial"/>
                <a:cs typeface="Arial"/>
              </a:rPr>
              <a:t>3</a:t>
            </a:r>
            <a:endParaRPr sz="2800">
              <a:latin typeface="Arial"/>
              <a:cs typeface="Arial"/>
            </a:endParaRPr>
          </a:p>
        </p:txBody>
      </p:sp>
      <p:grpSp>
        <p:nvGrpSpPr>
          <p:cNvPr id="19" name="object 17">
            <a:extLst>
              <a:ext uri="{FF2B5EF4-FFF2-40B4-BE49-F238E27FC236}">
                <a16:creationId xmlns:a16="http://schemas.microsoft.com/office/drawing/2014/main" id="{375A9524-81E1-4FF6-B720-1B1EE37E3B4E}"/>
              </a:ext>
            </a:extLst>
          </p:cNvPr>
          <p:cNvGrpSpPr/>
          <p:nvPr/>
        </p:nvGrpSpPr>
        <p:grpSpPr>
          <a:xfrm>
            <a:off x="579524" y="2783865"/>
            <a:ext cx="9153525" cy="3743325"/>
            <a:chOff x="-4762" y="2586037"/>
            <a:chExt cx="9153525" cy="3743325"/>
          </a:xfrm>
        </p:grpSpPr>
        <p:sp>
          <p:nvSpPr>
            <p:cNvPr id="20" name="object 18">
              <a:extLst>
                <a:ext uri="{FF2B5EF4-FFF2-40B4-BE49-F238E27FC236}">
                  <a16:creationId xmlns:a16="http://schemas.microsoft.com/office/drawing/2014/main" id="{57536AC1-F552-4EF6-A4C6-8BC871C9B0E9}"/>
                </a:ext>
              </a:extLst>
            </p:cNvPr>
            <p:cNvSpPr/>
            <p:nvPr/>
          </p:nvSpPr>
          <p:spPr>
            <a:xfrm>
              <a:off x="5964935" y="2590800"/>
              <a:ext cx="3179063" cy="3733800"/>
            </a:xfrm>
            <a:prstGeom prst="rect">
              <a:avLst/>
            </a:prstGeom>
            <a:blipFill>
              <a:blip r:embed="rId7" cstate="print"/>
              <a:stretch>
                <a:fillRect/>
              </a:stretch>
            </a:blipFill>
          </p:spPr>
          <p:txBody>
            <a:bodyPr wrap="square" lIns="0" tIns="0" rIns="0" bIns="0" rtlCol="0"/>
            <a:lstStyle/>
            <a:p>
              <a:endParaRPr/>
            </a:p>
          </p:txBody>
        </p:sp>
        <p:sp>
          <p:nvSpPr>
            <p:cNvPr id="21" name="object 19">
              <a:extLst>
                <a:ext uri="{FF2B5EF4-FFF2-40B4-BE49-F238E27FC236}">
                  <a16:creationId xmlns:a16="http://schemas.microsoft.com/office/drawing/2014/main" id="{50DDC0E5-5DF8-4166-B8A3-C7824250E3EA}"/>
                </a:ext>
              </a:extLst>
            </p:cNvPr>
            <p:cNvSpPr/>
            <p:nvPr/>
          </p:nvSpPr>
          <p:spPr>
            <a:xfrm>
              <a:off x="5964935" y="2590800"/>
              <a:ext cx="3179445" cy="3733800"/>
            </a:xfrm>
            <a:custGeom>
              <a:avLst/>
              <a:gdLst/>
              <a:ahLst/>
              <a:cxnLst/>
              <a:rect l="l" t="t" r="r" b="b"/>
              <a:pathLst>
                <a:path w="3179445" h="3733800">
                  <a:moveTo>
                    <a:pt x="0" y="3733800"/>
                  </a:moveTo>
                  <a:lnTo>
                    <a:pt x="3179063" y="3733800"/>
                  </a:lnTo>
                </a:path>
                <a:path w="3179445" h="3733800">
                  <a:moveTo>
                    <a:pt x="3179063" y="0"/>
                  </a:moveTo>
                  <a:lnTo>
                    <a:pt x="0" y="0"/>
                  </a:lnTo>
                  <a:lnTo>
                    <a:pt x="0" y="3733800"/>
                  </a:lnTo>
                </a:path>
              </a:pathLst>
            </a:custGeom>
            <a:ln w="9144">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CEF549A0-D065-4607-ADF7-CB199963B20E}"/>
                </a:ext>
              </a:extLst>
            </p:cNvPr>
            <p:cNvSpPr/>
            <p:nvPr/>
          </p:nvSpPr>
          <p:spPr>
            <a:xfrm>
              <a:off x="3200400" y="2590800"/>
              <a:ext cx="2743200" cy="3733800"/>
            </a:xfrm>
            <a:prstGeom prst="rect">
              <a:avLst/>
            </a:prstGeom>
            <a:blipFill>
              <a:blip r:embed="rId8" cstate="print"/>
              <a:stretch>
                <a:fillRect/>
              </a:stretch>
            </a:blipFill>
          </p:spPr>
          <p:txBody>
            <a:bodyPr wrap="square" lIns="0" tIns="0" rIns="0" bIns="0" rtlCol="0"/>
            <a:lstStyle/>
            <a:p>
              <a:endParaRPr/>
            </a:p>
          </p:txBody>
        </p:sp>
        <p:sp>
          <p:nvSpPr>
            <p:cNvPr id="23" name="object 21">
              <a:extLst>
                <a:ext uri="{FF2B5EF4-FFF2-40B4-BE49-F238E27FC236}">
                  <a16:creationId xmlns:a16="http://schemas.microsoft.com/office/drawing/2014/main" id="{D2FB1BCE-E598-49E7-ADDA-BB7EEAF121E0}"/>
                </a:ext>
              </a:extLst>
            </p:cNvPr>
            <p:cNvSpPr/>
            <p:nvPr/>
          </p:nvSpPr>
          <p:spPr>
            <a:xfrm>
              <a:off x="3200400" y="2590800"/>
              <a:ext cx="2743200" cy="3733800"/>
            </a:xfrm>
            <a:custGeom>
              <a:avLst/>
              <a:gdLst/>
              <a:ahLst/>
              <a:cxnLst/>
              <a:rect l="l" t="t" r="r" b="b"/>
              <a:pathLst>
                <a:path w="2743200" h="3733800">
                  <a:moveTo>
                    <a:pt x="0" y="3733800"/>
                  </a:moveTo>
                  <a:lnTo>
                    <a:pt x="2743200" y="3733800"/>
                  </a:lnTo>
                  <a:lnTo>
                    <a:pt x="2743200" y="0"/>
                  </a:lnTo>
                  <a:lnTo>
                    <a:pt x="0" y="0"/>
                  </a:lnTo>
                  <a:lnTo>
                    <a:pt x="0" y="3733800"/>
                  </a:lnTo>
                  <a:close/>
                </a:path>
              </a:pathLst>
            </a:custGeom>
            <a:ln w="9144">
              <a:solidFill>
                <a:srgbClr val="00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BC8FE3DC-C3AC-4E43-8A83-06CBBCA9ADB0}"/>
                </a:ext>
              </a:extLst>
            </p:cNvPr>
            <p:cNvSpPr/>
            <p:nvPr/>
          </p:nvSpPr>
          <p:spPr>
            <a:xfrm>
              <a:off x="0" y="2590800"/>
              <a:ext cx="3200400" cy="3733800"/>
            </a:xfrm>
            <a:prstGeom prst="rect">
              <a:avLst/>
            </a:prstGeom>
            <a:blipFill>
              <a:blip r:embed="rId9" cstate="print"/>
              <a:stretch>
                <a:fillRect/>
              </a:stretch>
            </a:blipFill>
          </p:spPr>
          <p:txBody>
            <a:bodyPr wrap="square" lIns="0" tIns="0" rIns="0" bIns="0" rtlCol="0"/>
            <a:lstStyle/>
            <a:p>
              <a:endParaRPr/>
            </a:p>
          </p:txBody>
        </p:sp>
        <p:sp>
          <p:nvSpPr>
            <p:cNvPr id="25" name="object 23">
              <a:extLst>
                <a:ext uri="{FF2B5EF4-FFF2-40B4-BE49-F238E27FC236}">
                  <a16:creationId xmlns:a16="http://schemas.microsoft.com/office/drawing/2014/main" id="{E8EA73C2-1A73-4204-9D8B-3274AFE99586}"/>
                </a:ext>
              </a:extLst>
            </p:cNvPr>
            <p:cNvSpPr/>
            <p:nvPr/>
          </p:nvSpPr>
          <p:spPr>
            <a:xfrm>
              <a:off x="0" y="2590800"/>
              <a:ext cx="3200400" cy="3733800"/>
            </a:xfrm>
            <a:custGeom>
              <a:avLst/>
              <a:gdLst/>
              <a:ahLst/>
              <a:cxnLst/>
              <a:rect l="l" t="t" r="r" b="b"/>
              <a:pathLst>
                <a:path w="3200400" h="3733800">
                  <a:moveTo>
                    <a:pt x="0" y="3733800"/>
                  </a:moveTo>
                  <a:lnTo>
                    <a:pt x="3200400" y="3733800"/>
                  </a:lnTo>
                  <a:lnTo>
                    <a:pt x="3200400" y="0"/>
                  </a:lnTo>
                  <a:lnTo>
                    <a:pt x="0" y="0"/>
                  </a:lnTo>
                  <a:lnTo>
                    <a:pt x="0" y="3733800"/>
                  </a:lnTo>
                  <a:close/>
                </a:path>
              </a:pathLst>
            </a:custGeom>
            <a:ln w="9144">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EC295830-273F-4348-887A-C0B48E3EEC2F}"/>
                </a:ext>
              </a:extLst>
            </p:cNvPr>
            <p:cNvSpPr/>
            <p:nvPr/>
          </p:nvSpPr>
          <p:spPr>
            <a:xfrm>
              <a:off x="3613403" y="3352800"/>
              <a:ext cx="1917192" cy="2257044"/>
            </a:xfrm>
            <a:prstGeom prst="rect">
              <a:avLst/>
            </a:prstGeom>
            <a:blipFill>
              <a:blip r:embed="rId10" cstate="print"/>
              <a:stretch>
                <a:fillRect/>
              </a:stretch>
            </a:blipFill>
          </p:spPr>
          <p:txBody>
            <a:bodyPr wrap="square" lIns="0" tIns="0" rIns="0" bIns="0" rtlCol="0"/>
            <a:lstStyle/>
            <a:p>
              <a:endParaRPr/>
            </a:p>
          </p:txBody>
        </p:sp>
        <p:sp>
          <p:nvSpPr>
            <p:cNvPr id="27" name="object 25">
              <a:extLst>
                <a:ext uri="{FF2B5EF4-FFF2-40B4-BE49-F238E27FC236}">
                  <a16:creationId xmlns:a16="http://schemas.microsoft.com/office/drawing/2014/main" id="{76BAB9E7-1DEA-4CAD-A04D-354F7C1AE039}"/>
                </a:ext>
              </a:extLst>
            </p:cNvPr>
            <p:cNvSpPr/>
            <p:nvPr/>
          </p:nvSpPr>
          <p:spPr>
            <a:xfrm>
              <a:off x="966216" y="3986783"/>
              <a:ext cx="2078989" cy="1605280"/>
            </a:xfrm>
            <a:custGeom>
              <a:avLst/>
              <a:gdLst/>
              <a:ahLst/>
              <a:cxnLst/>
              <a:rect l="l" t="t" r="r" b="b"/>
              <a:pathLst>
                <a:path w="2078989" h="1605279">
                  <a:moveTo>
                    <a:pt x="1372361" y="0"/>
                  </a:moveTo>
                  <a:lnTo>
                    <a:pt x="1275461" y="48514"/>
                  </a:lnTo>
                  <a:lnTo>
                    <a:pt x="1051814" y="910844"/>
                  </a:lnTo>
                  <a:lnTo>
                    <a:pt x="0" y="1079373"/>
                  </a:lnTo>
                  <a:lnTo>
                    <a:pt x="274866" y="1494917"/>
                  </a:lnTo>
                  <a:lnTo>
                    <a:pt x="542163" y="1604772"/>
                  </a:lnTo>
                  <a:lnTo>
                    <a:pt x="954404" y="1604772"/>
                  </a:lnTo>
                  <a:lnTo>
                    <a:pt x="1440815" y="1381125"/>
                  </a:lnTo>
                  <a:lnTo>
                    <a:pt x="1841373" y="928751"/>
                  </a:lnTo>
                  <a:lnTo>
                    <a:pt x="2061464" y="384937"/>
                  </a:lnTo>
                  <a:lnTo>
                    <a:pt x="2078736" y="230886"/>
                  </a:lnTo>
                  <a:lnTo>
                    <a:pt x="1859152" y="60198"/>
                  </a:lnTo>
                  <a:lnTo>
                    <a:pt x="1372361" y="0"/>
                  </a:lnTo>
                  <a:close/>
                </a:path>
              </a:pathLst>
            </a:custGeom>
            <a:solidFill>
              <a:srgbClr val="FFFFFF"/>
            </a:solidFill>
          </p:spPr>
          <p:txBody>
            <a:bodyPr wrap="square" lIns="0" tIns="0" rIns="0" bIns="0" rtlCol="0"/>
            <a:lstStyle/>
            <a:p>
              <a:endParaRPr/>
            </a:p>
          </p:txBody>
        </p:sp>
        <p:sp>
          <p:nvSpPr>
            <p:cNvPr id="28" name="object 26">
              <a:extLst>
                <a:ext uri="{FF2B5EF4-FFF2-40B4-BE49-F238E27FC236}">
                  <a16:creationId xmlns:a16="http://schemas.microsoft.com/office/drawing/2014/main" id="{CD6F30D1-1E55-4F4E-8410-A070E69FAB2B}"/>
                </a:ext>
              </a:extLst>
            </p:cNvPr>
            <p:cNvSpPr/>
            <p:nvPr/>
          </p:nvSpPr>
          <p:spPr>
            <a:xfrm>
              <a:off x="457200" y="3352800"/>
              <a:ext cx="2648712" cy="2286000"/>
            </a:xfrm>
            <a:prstGeom prst="rect">
              <a:avLst/>
            </a:prstGeom>
            <a:blipFill>
              <a:blip r:embed="rId11" cstate="print"/>
              <a:stretch>
                <a:fillRect/>
              </a:stretch>
            </a:blipFill>
          </p:spPr>
          <p:txBody>
            <a:bodyPr wrap="square" lIns="0" tIns="0" rIns="0" bIns="0" rtlCol="0"/>
            <a:lstStyle/>
            <a:p>
              <a:endParaRPr/>
            </a:p>
          </p:txBody>
        </p:sp>
      </p:grpSp>
      <p:sp>
        <p:nvSpPr>
          <p:cNvPr id="29" name="object 27">
            <a:extLst>
              <a:ext uri="{FF2B5EF4-FFF2-40B4-BE49-F238E27FC236}">
                <a16:creationId xmlns:a16="http://schemas.microsoft.com/office/drawing/2014/main" id="{0FD3C572-4A12-4E3F-9303-28D553B3E2F0}"/>
              </a:ext>
            </a:extLst>
          </p:cNvPr>
          <p:cNvSpPr txBox="1"/>
          <p:nvPr/>
        </p:nvSpPr>
        <p:spPr>
          <a:xfrm>
            <a:off x="1555497" y="5996533"/>
            <a:ext cx="1317116" cy="330835"/>
          </a:xfrm>
          <a:prstGeom prst="rect">
            <a:avLst/>
          </a:prstGeom>
        </p:spPr>
        <p:txBody>
          <a:bodyPr vert="horz" wrap="square" lIns="0" tIns="12700" rIns="0" bIns="0" rtlCol="0">
            <a:spAutoFit/>
          </a:bodyPr>
          <a:lstStyle/>
          <a:p>
            <a:pPr marL="12700">
              <a:lnSpc>
                <a:spcPct val="100000"/>
              </a:lnSpc>
              <a:spcBef>
                <a:spcPts val="100"/>
              </a:spcBef>
            </a:pPr>
            <a:r>
              <a:rPr sz="2000" b="1" i="1" spc="-5" dirty="0">
                <a:latin typeface="Liberation Sans Narrow"/>
                <a:cs typeface="Liberation Sans Narrow"/>
              </a:rPr>
              <a:t>Planning</a:t>
            </a:r>
            <a:endParaRPr sz="2000" dirty="0">
              <a:latin typeface="Liberation Sans Narrow"/>
              <a:cs typeface="Liberation Sans Narrow"/>
            </a:endParaRPr>
          </a:p>
        </p:txBody>
      </p:sp>
      <p:sp>
        <p:nvSpPr>
          <p:cNvPr id="30" name="object 28">
            <a:extLst>
              <a:ext uri="{FF2B5EF4-FFF2-40B4-BE49-F238E27FC236}">
                <a16:creationId xmlns:a16="http://schemas.microsoft.com/office/drawing/2014/main" id="{06A492D7-B651-4DDA-B23C-26A40142E97E}"/>
              </a:ext>
            </a:extLst>
          </p:cNvPr>
          <p:cNvSpPr txBox="1"/>
          <p:nvPr/>
        </p:nvSpPr>
        <p:spPr>
          <a:xfrm>
            <a:off x="4554475" y="5996533"/>
            <a:ext cx="975105" cy="330835"/>
          </a:xfrm>
          <a:prstGeom prst="rect">
            <a:avLst/>
          </a:prstGeom>
        </p:spPr>
        <p:txBody>
          <a:bodyPr vert="horz" wrap="square" lIns="0" tIns="12700" rIns="0" bIns="0" rtlCol="0">
            <a:spAutoFit/>
          </a:bodyPr>
          <a:lstStyle/>
          <a:p>
            <a:pPr marL="12700">
              <a:lnSpc>
                <a:spcPct val="100000"/>
              </a:lnSpc>
              <a:spcBef>
                <a:spcPts val="100"/>
              </a:spcBef>
            </a:pPr>
            <a:r>
              <a:rPr sz="2000" b="1" i="1" spc="-40" dirty="0">
                <a:latin typeface="Liberation Sans Narrow"/>
                <a:cs typeface="Liberation Sans Narrow"/>
              </a:rPr>
              <a:t>W</a:t>
            </a:r>
            <a:r>
              <a:rPr sz="2000" b="1" i="1" dirty="0">
                <a:latin typeface="Liberation Sans Narrow"/>
                <a:cs typeface="Liberation Sans Narrow"/>
              </a:rPr>
              <a:t>riting</a:t>
            </a:r>
            <a:endParaRPr sz="2000" dirty="0">
              <a:latin typeface="Liberation Sans Narrow"/>
              <a:cs typeface="Liberation Sans Narrow"/>
            </a:endParaRPr>
          </a:p>
        </p:txBody>
      </p:sp>
      <p:sp>
        <p:nvSpPr>
          <p:cNvPr id="31" name="object 29">
            <a:extLst>
              <a:ext uri="{FF2B5EF4-FFF2-40B4-BE49-F238E27FC236}">
                <a16:creationId xmlns:a16="http://schemas.microsoft.com/office/drawing/2014/main" id="{0D70EC49-D905-4CEB-81AF-3301C51D48E7}"/>
              </a:ext>
            </a:extLst>
          </p:cNvPr>
          <p:cNvSpPr txBox="1"/>
          <p:nvPr/>
        </p:nvSpPr>
        <p:spPr>
          <a:xfrm>
            <a:off x="7319010" y="5996533"/>
            <a:ext cx="1553210" cy="628377"/>
          </a:xfrm>
          <a:prstGeom prst="rect">
            <a:avLst/>
          </a:prstGeom>
        </p:spPr>
        <p:txBody>
          <a:bodyPr vert="horz" wrap="square" lIns="0" tIns="12700" rIns="0" bIns="0" rtlCol="0">
            <a:spAutoFit/>
          </a:bodyPr>
          <a:lstStyle/>
          <a:p>
            <a:pPr marL="12700">
              <a:lnSpc>
                <a:spcPct val="100000"/>
              </a:lnSpc>
              <a:spcBef>
                <a:spcPts val="100"/>
              </a:spcBef>
            </a:pPr>
            <a:r>
              <a:rPr sz="2000" b="1" i="1" spc="-5" dirty="0">
                <a:latin typeface="Liberation Sans Narrow"/>
                <a:cs typeface="Liberation Sans Narrow"/>
              </a:rPr>
              <a:t>Quality</a:t>
            </a:r>
            <a:r>
              <a:rPr sz="2000" b="1" i="1" spc="-95" dirty="0">
                <a:latin typeface="Liberation Sans Narrow"/>
                <a:cs typeface="Liberation Sans Narrow"/>
              </a:rPr>
              <a:t> </a:t>
            </a:r>
            <a:r>
              <a:rPr sz="2000" b="1" i="1" dirty="0">
                <a:latin typeface="Liberation Sans Narrow"/>
                <a:cs typeface="Liberation Sans Narrow"/>
              </a:rPr>
              <a:t>control</a:t>
            </a:r>
            <a:endParaRPr sz="2000" dirty="0">
              <a:latin typeface="Liberation Sans Narrow"/>
              <a:cs typeface="Liberation Sans Narrow"/>
            </a:endParaRPr>
          </a:p>
        </p:txBody>
      </p:sp>
      <p:sp>
        <p:nvSpPr>
          <p:cNvPr id="32" name="object 30">
            <a:extLst>
              <a:ext uri="{FF2B5EF4-FFF2-40B4-BE49-F238E27FC236}">
                <a16:creationId xmlns:a16="http://schemas.microsoft.com/office/drawing/2014/main" id="{11D0D40A-42BF-417F-A6F5-09A9A3F113CA}"/>
              </a:ext>
            </a:extLst>
          </p:cNvPr>
          <p:cNvSpPr/>
          <p:nvPr/>
        </p:nvSpPr>
        <p:spPr>
          <a:xfrm>
            <a:off x="6761480" y="3545840"/>
            <a:ext cx="2819400" cy="2377440"/>
          </a:xfrm>
          <a:prstGeom prst="rect">
            <a:avLst/>
          </a:prstGeom>
          <a:blipFill>
            <a:blip r:embed="rId1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361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74B4-E232-4833-973A-B0E07E91EE29}"/>
              </a:ext>
            </a:extLst>
          </p:cNvPr>
          <p:cNvSpPr>
            <a:spLocks noGrp="1"/>
          </p:cNvSpPr>
          <p:nvPr>
            <p:ph type="title"/>
          </p:nvPr>
        </p:nvSpPr>
        <p:spPr/>
        <p:txBody>
          <a:bodyPr/>
          <a:lstStyle/>
          <a:p>
            <a:r>
              <a:rPr lang="en-IN" dirty="0"/>
              <a:t>The Writing Process</a:t>
            </a:r>
          </a:p>
        </p:txBody>
      </p:sp>
      <p:sp>
        <p:nvSpPr>
          <p:cNvPr id="3" name="Content Placeholder 2">
            <a:extLst>
              <a:ext uri="{FF2B5EF4-FFF2-40B4-BE49-F238E27FC236}">
                <a16:creationId xmlns:a16="http://schemas.microsoft.com/office/drawing/2014/main" id="{C6745CBB-F1BF-4082-A36B-7A163D2CE47B}"/>
              </a:ext>
            </a:extLst>
          </p:cNvPr>
          <p:cNvSpPr>
            <a:spLocks noGrp="1"/>
          </p:cNvSpPr>
          <p:nvPr>
            <p:ph idx="1"/>
          </p:nvPr>
        </p:nvSpPr>
        <p:spPr/>
        <p:txBody>
          <a:bodyPr/>
          <a:lstStyle/>
          <a:p>
            <a:r>
              <a:rPr lang="en-IN" sz="2800" b="1" spc="-5" dirty="0">
                <a:latin typeface="Carlito"/>
                <a:cs typeface="Carlito"/>
              </a:rPr>
              <a:t>Planning</a:t>
            </a:r>
            <a:endParaRPr lang="en-IN" sz="2800" dirty="0">
              <a:latin typeface="Carlito"/>
              <a:cs typeface="Carlito"/>
            </a:endParaRPr>
          </a:p>
          <a:p>
            <a:r>
              <a:rPr lang="en-IN" sz="2800" b="1" spc="-20" dirty="0">
                <a:solidFill>
                  <a:srgbClr val="3333FF"/>
                </a:solidFill>
                <a:latin typeface="Carlito"/>
                <a:cs typeface="Carlito"/>
              </a:rPr>
              <a:t>Writing</a:t>
            </a:r>
            <a:endParaRPr lang="en-IN" sz="2800" dirty="0">
              <a:latin typeface="Carlito"/>
              <a:cs typeface="Carlito"/>
            </a:endParaRPr>
          </a:p>
          <a:p>
            <a:r>
              <a:rPr lang="en-IN" sz="2800" b="1" spc="-5" dirty="0">
                <a:latin typeface="Carlito"/>
                <a:cs typeface="Carlito"/>
              </a:rPr>
              <a:t>Quality</a:t>
            </a:r>
            <a:r>
              <a:rPr lang="en-IN" sz="2800" b="1" spc="-70" dirty="0">
                <a:latin typeface="Carlito"/>
                <a:cs typeface="Carlito"/>
              </a:rPr>
              <a:t> </a:t>
            </a:r>
            <a:r>
              <a:rPr lang="en-IN" sz="2800" b="1" spc="-15" dirty="0">
                <a:latin typeface="Carlito"/>
                <a:cs typeface="Carlito"/>
              </a:rPr>
              <a:t>Control</a:t>
            </a:r>
            <a:endParaRPr lang="en-IN" sz="2800" dirty="0">
              <a:latin typeface="Carlito"/>
              <a:cs typeface="Carlito"/>
            </a:endParaRPr>
          </a:p>
          <a:p>
            <a:endParaRPr lang="en-IN" dirty="0"/>
          </a:p>
        </p:txBody>
      </p:sp>
    </p:spTree>
    <p:extLst>
      <p:ext uri="{BB962C8B-B14F-4D97-AF65-F5344CB8AC3E}">
        <p14:creationId xmlns:p14="http://schemas.microsoft.com/office/powerpoint/2010/main" val="2654443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00E8-19A2-44FF-A82E-DD1E50880FD6}"/>
              </a:ext>
            </a:extLst>
          </p:cNvPr>
          <p:cNvSpPr>
            <a:spLocks noGrp="1"/>
          </p:cNvSpPr>
          <p:nvPr>
            <p:ph type="title"/>
          </p:nvPr>
        </p:nvSpPr>
        <p:spPr/>
        <p:txBody>
          <a:bodyPr/>
          <a:lstStyle/>
          <a:p>
            <a:r>
              <a:rPr lang="en-IN" dirty="0"/>
              <a:t>The Writing Process</a:t>
            </a:r>
          </a:p>
        </p:txBody>
      </p:sp>
      <p:sp>
        <p:nvSpPr>
          <p:cNvPr id="4" name="object 3">
            <a:extLst>
              <a:ext uri="{FF2B5EF4-FFF2-40B4-BE49-F238E27FC236}">
                <a16:creationId xmlns:a16="http://schemas.microsoft.com/office/drawing/2014/main" id="{AD6476FC-D42D-4883-A50D-B059449BBDB5}"/>
              </a:ext>
            </a:extLst>
          </p:cNvPr>
          <p:cNvSpPr txBox="1">
            <a:spLocks noGrp="1"/>
          </p:cNvSpPr>
          <p:nvPr>
            <p:ph idx="1"/>
          </p:nvPr>
        </p:nvSpPr>
        <p:spPr>
          <a:prstGeom prst="rect">
            <a:avLst/>
          </a:prstGeom>
        </p:spPr>
        <p:txBody>
          <a:bodyPr vert="horz" wrap="square" lIns="0" tIns="12065" rIns="0" bIns="0" rtlCol="0">
            <a:spAutoFit/>
          </a:bodyPr>
          <a:lstStyle/>
          <a:p>
            <a:pPr marL="12700">
              <a:lnSpc>
                <a:spcPct val="100000"/>
              </a:lnSpc>
              <a:spcBef>
                <a:spcPts val="95"/>
              </a:spcBef>
            </a:pPr>
            <a:r>
              <a:rPr sz="4000" b="1" spc="-10" dirty="0">
                <a:solidFill>
                  <a:srgbClr val="49452A"/>
                </a:solidFill>
                <a:latin typeface="Carlito"/>
                <a:cs typeface="Carlito"/>
              </a:rPr>
              <a:t>Planning</a:t>
            </a:r>
            <a:endParaRPr sz="4000" dirty="0">
              <a:latin typeface="Carlito"/>
              <a:cs typeface="Carlito"/>
            </a:endParaRPr>
          </a:p>
          <a:p>
            <a:pPr>
              <a:lnSpc>
                <a:spcPct val="100000"/>
              </a:lnSpc>
              <a:spcBef>
                <a:spcPts val="30"/>
              </a:spcBef>
            </a:pPr>
            <a:endParaRPr sz="3800" dirty="0">
              <a:latin typeface="Carlito"/>
              <a:cs typeface="Carlito"/>
            </a:endParaRPr>
          </a:p>
          <a:p>
            <a:pPr marL="355600" marR="5080" indent="-342900">
              <a:lnSpc>
                <a:spcPct val="100000"/>
              </a:lnSpc>
              <a:buFont typeface="Arial"/>
              <a:buChar char="•"/>
              <a:tabLst>
                <a:tab pos="354965" algn="l"/>
                <a:tab pos="355600" algn="l"/>
              </a:tabLst>
            </a:pPr>
            <a:r>
              <a:rPr sz="3200" spc="-15" dirty="0">
                <a:latin typeface="Carlito"/>
                <a:cs typeface="Carlito"/>
              </a:rPr>
              <a:t>Keep </a:t>
            </a:r>
            <a:r>
              <a:rPr sz="3200" spc="-5" dirty="0">
                <a:latin typeface="Carlito"/>
                <a:cs typeface="Carlito"/>
              </a:rPr>
              <a:t>objectives </a:t>
            </a:r>
            <a:r>
              <a:rPr sz="3200" dirty="0">
                <a:latin typeface="Carlito"/>
                <a:cs typeface="Carlito"/>
              </a:rPr>
              <a:t>in mind and </a:t>
            </a:r>
            <a:r>
              <a:rPr sz="3200" spc="-10" dirty="0">
                <a:latin typeface="Carlito"/>
                <a:cs typeface="Carlito"/>
              </a:rPr>
              <a:t>research </a:t>
            </a:r>
            <a:r>
              <a:rPr sz="3200" dirty="0">
                <a:latin typeface="Carlito"/>
                <a:cs typeface="Carlito"/>
              </a:rPr>
              <a:t>the  </a:t>
            </a:r>
            <a:r>
              <a:rPr sz="3200" spc="-10" dirty="0">
                <a:latin typeface="Carlito"/>
                <a:cs typeface="Carlito"/>
              </a:rPr>
              <a:t>topic</a:t>
            </a:r>
            <a:endParaRPr sz="3200" dirty="0">
              <a:latin typeface="Carlito"/>
              <a:cs typeface="Carlito"/>
            </a:endParaRPr>
          </a:p>
          <a:p>
            <a:pPr marL="355600" indent="-342900">
              <a:lnSpc>
                <a:spcPct val="100000"/>
              </a:lnSpc>
              <a:spcBef>
                <a:spcPts val="770"/>
              </a:spcBef>
              <a:buFont typeface="Arial"/>
              <a:buChar char="•"/>
              <a:tabLst>
                <a:tab pos="354965" algn="l"/>
                <a:tab pos="355600" algn="l"/>
              </a:tabLst>
            </a:pPr>
            <a:r>
              <a:rPr sz="3200" spc="-5" dirty="0">
                <a:latin typeface="Carlito"/>
                <a:cs typeface="Carlito"/>
              </a:rPr>
              <a:t>Think </a:t>
            </a:r>
            <a:r>
              <a:rPr sz="3200" dirty="0">
                <a:latin typeface="Carlito"/>
                <a:cs typeface="Carlito"/>
              </a:rPr>
              <a:t>about the</a:t>
            </a:r>
            <a:r>
              <a:rPr sz="3200" spc="15" dirty="0">
                <a:latin typeface="Carlito"/>
                <a:cs typeface="Carlito"/>
              </a:rPr>
              <a:t> </a:t>
            </a:r>
            <a:r>
              <a:rPr sz="3200" spc="-5" dirty="0">
                <a:latin typeface="Carlito"/>
                <a:cs typeface="Carlito"/>
              </a:rPr>
              <a:t>audience</a:t>
            </a:r>
            <a:endParaRPr sz="3200" dirty="0">
              <a:latin typeface="Carlito"/>
              <a:cs typeface="Carlito"/>
            </a:endParaRPr>
          </a:p>
          <a:p>
            <a:pPr marL="355600" indent="-342900">
              <a:lnSpc>
                <a:spcPct val="100000"/>
              </a:lnSpc>
              <a:spcBef>
                <a:spcPts val="770"/>
              </a:spcBef>
              <a:buFont typeface="Arial"/>
              <a:buChar char="•"/>
              <a:tabLst>
                <a:tab pos="354965" algn="l"/>
                <a:tab pos="355600" algn="l"/>
              </a:tabLst>
            </a:pPr>
            <a:r>
              <a:rPr sz="3200" spc="-5" dirty="0">
                <a:latin typeface="Carlito"/>
                <a:cs typeface="Carlito"/>
              </a:rPr>
              <a:t>Outlining helps </a:t>
            </a:r>
            <a:r>
              <a:rPr sz="3200" spc="-25" dirty="0">
                <a:latin typeface="Carlito"/>
                <a:cs typeface="Carlito"/>
              </a:rPr>
              <a:t>organize</a:t>
            </a:r>
            <a:r>
              <a:rPr sz="3200" spc="60" dirty="0">
                <a:latin typeface="Carlito"/>
                <a:cs typeface="Carlito"/>
              </a:rPr>
              <a:t> </a:t>
            </a:r>
            <a:r>
              <a:rPr sz="3200" spc="-5" dirty="0">
                <a:latin typeface="Carlito"/>
                <a:cs typeface="Carlito"/>
              </a:rPr>
              <a:t>thoughts</a:t>
            </a:r>
            <a:endParaRPr sz="3200" dirty="0">
              <a:latin typeface="Carlito"/>
              <a:cs typeface="Carlito"/>
            </a:endParaRPr>
          </a:p>
        </p:txBody>
      </p:sp>
    </p:spTree>
    <p:extLst>
      <p:ext uri="{BB962C8B-B14F-4D97-AF65-F5344CB8AC3E}">
        <p14:creationId xmlns:p14="http://schemas.microsoft.com/office/powerpoint/2010/main" val="1667605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08D8-EF16-4141-B1DF-B3F866A478D4}"/>
              </a:ext>
            </a:extLst>
          </p:cNvPr>
          <p:cNvSpPr>
            <a:spLocks noGrp="1"/>
          </p:cNvSpPr>
          <p:nvPr>
            <p:ph type="title"/>
          </p:nvPr>
        </p:nvSpPr>
        <p:spPr/>
        <p:txBody>
          <a:bodyPr/>
          <a:lstStyle/>
          <a:p>
            <a:r>
              <a:rPr lang="en-IN" dirty="0"/>
              <a:t>The Writing Process</a:t>
            </a:r>
          </a:p>
        </p:txBody>
      </p:sp>
      <p:sp>
        <p:nvSpPr>
          <p:cNvPr id="4" name="object 3">
            <a:extLst>
              <a:ext uri="{FF2B5EF4-FFF2-40B4-BE49-F238E27FC236}">
                <a16:creationId xmlns:a16="http://schemas.microsoft.com/office/drawing/2014/main" id="{FAC48210-698E-4B3E-A0B7-BEF0FE3FE329}"/>
              </a:ext>
            </a:extLst>
          </p:cNvPr>
          <p:cNvSpPr txBox="1">
            <a:spLocks noGrp="1"/>
          </p:cNvSpPr>
          <p:nvPr>
            <p:ph idx="1"/>
          </p:nvPr>
        </p:nvSpPr>
        <p:spPr>
          <a:prstGeom prst="rect">
            <a:avLst/>
          </a:prstGeom>
        </p:spPr>
        <p:txBody>
          <a:bodyPr vert="horz" wrap="square" lIns="0" tIns="12065" rIns="0" bIns="0" rtlCol="0">
            <a:spAutoFit/>
          </a:bodyPr>
          <a:lstStyle/>
          <a:p>
            <a:pPr marL="12700">
              <a:lnSpc>
                <a:spcPct val="100000"/>
              </a:lnSpc>
              <a:spcBef>
                <a:spcPts val="95"/>
              </a:spcBef>
            </a:pPr>
            <a:r>
              <a:rPr sz="4000" b="1" spc="-25" dirty="0">
                <a:solidFill>
                  <a:srgbClr val="006600"/>
                </a:solidFill>
                <a:latin typeface="Carlito"/>
                <a:cs typeface="Carlito"/>
              </a:rPr>
              <a:t>Writing</a:t>
            </a:r>
            <a:endParaRPr sz="4000" dirty="0">
              <a:latin typeface="Carlito"/>
              <a:cs typeface="Carlito"/>
            </a:endParaRPr>
          </a:p>
          <a:p>
            <a:pPr>
              <a:lnSpc>
                <a:spcPct val="100000"/>
              </a:lnSpc>
              <a:spcBef>
                <a:spcPts val="30"/>
              </a:spcBef>
            </a:pPr>
            <a:endParaRPr sz="3800" dirty="0">
              <a:latin typeface="Carlito"/>
              <a:cs typeface="Carlito"/>
            </a:endParaRPr>
          </a:p>
          <a:p>
            <a:pPr marL="355600" indent="-342900">
              <a:lnSpc>
                <a:spcPct val="100000"/>
              </a:lnSpc>
              <a:buFont typeface="Arial"/>
              <a:buChar char="•"/>
              <a:tabLst>
                <a:tab pos="354965" algn="l"/>
                <a:tab pos="355600" algn="l"/>
              </a:tabLst>
            </a:pPr>
            <a:r>
              <a:rPr sz="3200" spc="-15" dirty="0">
                <a:latin typeface="Carlito"/>
                <a:cs typeface="Carlito"/>
              </a:rPr>
              <a:t>Follow </a:t>
            </a:r>
            <a:r>
              <a:rPr sz="3200" spc="-10" dirty="0">
                <a:latin typeface="Carlito"/>
                <a:cs typeface="Carlito"/>
              </a:rPr>
              <a:t>your </a:t>
            </a:r>
            <a:r>
              <a:rPr sz="3200" spc="-5" dirty="0">
                <a:latin typeface="Carlito"/>
                <a:cs typeface="Carlito"/>
              </a:rPr>
              <a:t>outline, use </a:t>
            </a:r>
            <a:r>
              <a:rPr sz="3200" spc="-10" dirty="0">
                <a:latin typeface="Carlito"/>
                <a:cs typeface="Carlito"/>
              </a:rPr>
              <a:t>your</a:t>
            </a:r>
            <a:r>
              <a:rPr sz="3200" spc="35" dirty="0">
                <a:latin typeface="Carlito"/>
                <a:cs typeface="Carlito"/>
              </a:rPr>
              <a:t> </a:t>
            </a:r>
            <a:r>
              <a:rPr sz="3200" spc="-5" dirty="0">
                <a:latin typeface="Carlito"/>
                <a:cs typeface="Carlito"/>
              </a:rPr>
              <a:t>handbook</a:t>
            </a:r>
            <a:endParaRPr sz="3200" dirty="0">
              <a:latin typeface="Carlito"/>
              <a:cs typeface="Carlito"/>
            </a:endParaRPr>
          </a:p>
          <a:p>
            <a:pPr marL="355600" marR="125730" indent="-342900">
              <a:lnSpc>
                <a:spcPct val="100000"/>
              </a:lnSpc>
              <a:spcBef>
                <a:spcPts val="770"/>
              </a:spcBef>
              <a:buFont typeface="Arial"/>
              <a:buChar char="•"/>
              <a:tabLst>
                <a:tab pos="354965" algn="l"/>
                <a:tab pos="355600" algn="l"/>
              </a:tabLst>
            </a:pPr>
            <a:r>
              <a:rPr sz="3200" spc="-10" dirty="0">
                <a:latin typeface="Carlito"/>
                <a:cs typeface="Carlito"/>
              </a:rPr>
              <a:t>Inspiration </a:t>
            </a:r>
            <a:r>
              <a:rPr sz="3200" dirty="0">
                <a:latin typeface="Carlito"/>
                <a:cs typeface="Carlito"/>
              </a:rPr>
              <a:t>is </a:t>
            </a:r>
            <a:r>
              <a:rPr sz="3200" spc="-5" dirty="0">
                <a:latin typeface="Carlito"/>
                <a:cs typeface="Carlito"/>
              </a:rPr>
              <a:t>acceptable but </a:t>
            </a:r>
            <a:r>
              <a:rPr sz="3200" spc="-10" dirty="0">
                <a:latin typeface="Carlito"/>
                <a:cs typeface="Carlito"/>
              </a:rPr>
              <a:t>must </a:t>
            </a:r>
            <a:r>
              <a:rPr sz="3200" dirty="0">
                <a:latin typeface="Carlito"/>
                <a:cs typeface="Carlito"/>
              </a:rPr>
              <a:t>be </a:t>
            </a:r>
            <a:r>
              <a:rPr sz="3200" spc="-15" dirty="0">
                <a:latin typeface="Carlito"/>
                <a:cs typeface="Carlito"/>
              </a:rPr>
              <a:t>carefully  </a:t>
            </a:r>
            <a:r>
              <a:rPr sz="3200" spc="-10" dirty="0">
                <a:latin typeface="Carlito"/>
                <a:cs typeface="Carlito"/>
              </a:rPr>
              <a:t>reviewed</a:t>
            </a:r>
            <a:endParaRPr sz="3200" dirty="0">
              <a:latin typeface="Carlito"/>
              <a:cs typeface="Carlito"/>
            </a:endParaRPr>
          </a:p>
          <a:p>
            <a:pPr marL="355600" marR="5080" indent="-342900">
              <a:lnSpc>
                <a:spcPct val="100000"/>
              </a:lnSpc>
              <a:spcBef>
                <a:spcPts val="770"/>
              </a:spcBef>
              <a:buFont typeface="Arial"/>
              <a:buChar char="•"/>
              <a:tabLst>
                <a:tab pos="354965" algn="l"/>
                <a:tab pos="355600" algn="l"/>
              </a:tabLst>
            </a:pPr>
            <a:r>
              <a:rPr sz="3200" dirty="0">
                <a:latin typeface="Carlito"/>
                <a:cs typeface="Carlito"/>
              </a:rPr>
              <a:t>Use the </a:t>
            </a:r>
            <a:r>
              <a:rPr sz="3200" spc="-5" dirty="0">
                <a:latin typeface="Carlito"/>
                <a:cs typeface="Carlito"/>
              </a:rPr>
              <a:t>interview </a:t>
            </a:r>
            <a:r>
              <a:rPr sz="3200" spc="-10" dirty="0">
                <a:latin typeface="Carlito"/>
                <a:cs typeface="Carlito"/>
              </a:rPr>
              <a:t>approach </a:t>
            </a:r>
            <a:r>
              <a:rPr sz="3200" spc="-20" dirty="0">
                <a:latin typeface="Carlito"/>
                <a:cs typeface="Carlito"/>
              </a:rPr>
              <a:t>to </a:t>
            </a:r>
            <a:r>
              <a:rPr sz="3200" spc="-10" dirty="0">
                <a:latin typeface="Carlito"/>
                <a:cs typeface="Carlito"/>
              </a:rPr>
              <a:t>supplement </a:t>
            </a:r>
            <a:r>
              <a:rPr sz="3200" dirty="0">
                <a:latin typeface="Carlito"/>
                <a:cs typeface="Carlito"/>
              </a:rPr>
              <a:t>the  </a:t>
            </a:r>
            <a:r>
              <a:rPr sz="3200" spc="-5" dirty="0">
                <a:latin typeface="Carlito"/>
                <a:cs typeface="Carlito"/>
              </a:rPr>
              <a:t>outline </a:t>
            </a:r>
            <a:r>
              <a:rPr sz="3200" spc="-15" dirty="0">
                <a:latin typeface="Carlito"/>
                <a:cs typeface="Carlito"/>
              </a:rPr>
              <a:t>(who, </a:t>
            </a:r>
            <a:r>
              <a:rPr sz="3200" spc="-5" dirty="0">
                <a:latin typeface="Carlito"/>
                <a:cs typeface="Carlito"/>
              </a:rPr>
              <a:t>what, where, </a:t>
            </a:r>
            <a:r>
              <a:rPr sz="3200" dirty="0">
                <a:latin typeface="Carlito"/>
                <a:cs typeface="Carlito"/>
              </a:rPr>
              <a:t>when,</a:t>
            </a:r>
            <a:r>
              <a:rPr sz="3200" spc="10" dirty="0">
                <a:latin typeface="Carlito"/>
                <a:cs typeface="Carlito"/>
              </a:rPr>
              <a:t> </a:t>
            </a:r>
            <a:r>
              <a:rPr sz="3200" spc="-5" dirty="0">
                <a:latin typeface="Carlito"/>
                <a:cs typeface="Carlito"/>
              </a:rPr>
              <a:t>how)</a:t>
            </a:r>
            <a:endParaRPr sz="3200" dirty="0">
              <a:latin typeface="Carlito"/>
              <a:cs typeface="Carlito"/>
            </a:endParaRPr>
          </a:p>
        </p:txBody>
      </p:sp>
    </p:spTree>
    <p:extLst>
      <p:ext uri="{BB962C8B-B14F-4D97-AF65-F5344CB8AC3E}">
        <p14:creationId xmlns:p14="http://schemas.microsoft.com/office/powerpoint/2010/main" val="12843026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343A-239C-4E04-B0DF-C47F7AC7C155}"/>
              </a:ext>
            </a:extLst>
          </p:cNvPr>
          <p:cNvSpPr>
            <a:spLocks noGrp="1"/>
          </p:cNvSpPr>
          <p:nvPr>
            <p:ph type="title"/>
          </p:nvPr>
        </p:nvSpPr>
        <p:spPr/>
        <p:txBody>
          <a:bodyPr/>
          <a:lstStyle/>
          <a:p>
            <a:r>
              <a:rPr lang="en-IN" dirty="0"/>
              <a:t>The Writing Process</a:t>
            </a:r>
          </a:p>
        </p:txBody>
      </p:sp>
      <p:sp>
        <p:nvSpPr>
          <p:cNvPr id="4" name="object 3">
            <a:extLst>
              <a:ext uri="{FF2B5EF4-FFF2-40B4-BE49-F238E27FC236}">
                <a16:creationId xmlns:a16="http://schemas.microsoft.com/office/drawing/2014/main" id="{3E3F51FA-E1A6-4EB5-A4B9-459B9526674B}"/>
              </a:ext>
            </a:extLst>
          </p:cNvPr>
          <p:cNvSpPr txBox="1">
            <a:spLocks noGrp="1"/>
          </p:cNvSpPr>
          <p:nvPr>
            <p:ph idx="1"/>
          </p:nvPr>
        </p:nvSpPr>
        <p:spPr>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548ED4"/>
                </a:solidFill>
                <a:latin typeface="Carlito"/>
                <a:cs typeface="Carlito"/>
              </a:rPr>
              <a:t>Quality</a:t>
            </a:r>
            <a:r>
              <a:rPr sz="4000" b="1" spc="20" dirty="0">
                <a:solidFill>
                  <a:srgbClr val="548ED4"/>
                </a:solidFill>
                <a:latin typeface="Carlito"/>
                <a:cs typeface="Carlito"/>
              </a:rPr>
              <a:t> </a:t>
            </a:r>
            <a:r>
              <a:rPr sz="4000" b="1" spc="-20" dirty="0">
                <a:solidFill>
                  <a:srgbClr val="548ED4"/>
                </a:solidFill>
                <a:latin typeface="Carlito"/>
                <a:cs typeface="Carlito"/>
              </a:rPr>
              <a:t>Control</a:t>
            </a:r>
            <a:endParaRPr sz="4000" dirty="0">
              <a:latin typeface="Carlito"/>
              <a:cs typeface="Carlito"/>
            </a:endParaRPr>
          </a:p>
          <a:p>
            <a:pPr>
              <a:lnSpc>
                <a:spcPct val="100000"/>
              </a:lnSpc>
              <a:spcBef>
                <a:spcPts val="30"/>
              </a:spcBef>
            </a:pPr>
            <a:endParaRPr sz="3800" dirty="0">
              <a:latin typeface="Carlito"/>
              <a:cs typeface="Carlito"/>
            </a:endParaRPr>
          </a:p>
          <a:p>
            <a:pPr marL="355600" indent="-342900">
              <a:lnSpc>
                <a:spcPct val="100000"/>
              </a:lnSpc>
              <a:buFont typeface="Arial"/>
              <a:buChar char="•"/>
              <a:tabLst>
                <a:tab pos="354965" algn="l"/>
                <a:tab pos="355600" algn="l"/>
              </a:tabLst>
            </a:pPr>
            <a:r>
              <a:rPr sz="3200" spc="-15" dirty="0">
                <a:latin typeface="Carlito"/>
                <a:cs typeface="Carlito"/>
              </a:rPr>
              <a:t>Reread your</a:t>
            </a:r>
            <a:r>
              <a:rPr sz="3200" dirty="0">
                <a:latin typeface="Carlito"/>
                <a:cs typeface="Carlito"/>
              </a:rPr>
              <a:t> </a:t>
            </a:r>
            <a:r>
              <a:rPr sz="3200" spc="-10" dirty="0">
                <a:latin typeface="Carlito"/>
                <a:cs typeface="Carlito"/>
              </a:rPr>
              <a:t>work</a:t>
            </a:r>
            <a:endParaRPr sz="3200" dirty="0">
              <a:latin typeface="Carlito"/>
              <a:cs typeface="Carlito"/>
            </a:endParaRPr>
          </a:p>
          <a:p>
            <a:pPr marL="355600" indent="-342900">
              <a:lnSpc>
                <a:spcPct val="100000"/>
              </a:lnSpc>
              <a:spcBef>
                <a:spcPts val="770"/>
              </a:spcBef>
              <a:buFont typeface="Arial"/>
              <a:buChar char="•"/>
              <a:tabLst>
                <a:tab pos="354965" algn="l"/>
                <a:tab pos="355600" algn="l"/>
              </a:tabLst>
            </a:pPr>
            <a:r>
              <a:rPr sz="3200" dirty="0">
                <a:latin typeface="Carlito"/>
                <a:cs typeface="Carlito"/>
              </a:rPr>
              <a:t>Be </a:t>
            </a:r>
            <a:r>
              <a:rPr sz="3200" spc="-5" dirty="0">
                <a:latin typeface="Carlito"/>
                <a:cs typeface="Carlito"/>
              </a:rPr>
              <a:t>critical </a:t>
            </a:r>
            <a:r>
              <a:rPr sz="3200" dirty="0">
                <a:latin typeface="Carlito"/>
                <a:cs typeface="Carlito"/>
              </a:rPr>
              <a:t>of </a:t>
            </a:r>
            <a:r>
              <a:rPr sz="3200" spc="-10" dirty="0">
                <a:latin typeface="Carlito"/>
                <a:cs typeface="Carlito"/>
              </a:rPr>
              <a:t>your </a:t>
            </a:r>
            <a:r>
              <a:rPr sz="3200" dirty="0">
                <a:latin typeface="Carlito"/>
                <a:cs typeface="Carlito"/>
              </a:rPr>
              <a:t>own</a:t>
            </a:r>
            <a:r>
              <a:rPr sz="3200" spc="-75" dirty="0">
                <a:latin typeface="Carlito"/>
                <a:cs typeface="Carlito"/>
              </a:rPr>
              <a:t> </a:t>
            </a:r>
            <a:r>
              <a:rPr sz="3200" spc="-10" dirty="0">
                <a:latin typeface="Carlito"/>
                <a:cs typeface="Carlito"/>
              </a:rPr>
              <a:t>work</a:t>
            </a:r>
            <a:endParaRPr sz="3200" dirty="0">
              <a:latin typeface="Carlito"/>
              <a:cs typeface="Carlito"/>
            </a:endParaRPr>
          </a:p>
        </p:txBody>
      </p:sp>
    </p:spTree>
    <p:extLst>
      <p:ext uri="{BB962C8B-B14F-4D97-AF65-F5344CB8AC3E}">
        <p14:creationId xmlns:p14="http://schemas.microsoft.com/office/powerpoint/2010/main" val="2573919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B7F78-7037-493B-BEBB-C0B109C1160B}"/>
              </a:ext>
            </a:extLst>
          </p:cNvPr>
          <p:cNvSpPr>
            <a:spLocks noGrp="1"/>
          </p:cNvSpPr>
          <p:nvPr>
            <p:ph type="title"/>
          </p:nvPr>
        </p:nvSpPr>
        <p:spPr/>
        <p:txBody>
          <a:bodyPr>
            <a:normAutofit/>
          </a:bodyPr>
          <a:lstStyle/>
          <a:p>
            <a:r>
              <a:rPr lang="en-IN" dirty="0"/>
              <a:t>Considerations while writing</a:t>
            </a:r>
          </a:p>
        </p:txBody>
      </p:sp>
      <p:sp>
        <p:nvSpPr>
          <p:cNvPr id="4" name="object 3">
            <a:extLst>
              <a:ext uri="{FF2B5EF4-FFF2-40B4-BE49-F238E27FC236}">
                <a16:creationId xmlns:a16="http://schemas.microsoft.com/office/drawing/2014/main" id="{FA98D380-6659-4B65-9577-B3EED717EB36}"/>
              </a:ext>
            </a:extLst>
          </p:cNvPr>
          <p:cNvSpPr txBox="1">
            <a:spLocks noGrp="1"/>
          </p:cNvSpPr>
          <p:nvPr>
            <p:ph idx="1"/>
          </p:nvPr>
        </p:nvSpPr>
        <p:spPr>
          <a:xfrm>
            <a:off x="960438" y="2587625"/>
            <a:ext cx="10267950" cy="3811941"/>
          </a:xfrm>
          <a:prstGeom prst="rect">
            <a:avLst/>
          </a:prstGeom>
        </p:spPr>
        <p:txBody>
          <a:bodyPr vert="horz" wrap="square" lIns="0" tIns="135255" rIns="0" bIns="0" rtlCol="0">
            <a:spAutoFit/>
          </a:bodyPr>
          <a:lstStyle/>
          <a:p>
            <a:pPr marL="355600" indent="-342900">
              <a:lnSpc>
                <a:spcPct val="100000"/>
              </a:lnSpc>
              <a:spcBef>
                <a:spcPts val="1065"/>
              </a:spcBef>
              <a:buFont typeface="Arial"/>
              <a:buChar char="•"/>
              <a:tabLst>
                <a:tab pos="355600" algn="l"/>
              </a:tabLst>
            </a:pPr>
            <a:r>
              <a:rPr sz="2800" b="1" spc="-10" dirty="0">
                <a:latin typeface="Carlito"/>
                <a:cs typeface="Carlito"/>
              </a:rPr>
              <a:t>Who?</a:t>
            </a:r>
            <a:endParaRPr sz="2800" dirty="0">
              <a:latin typeface="Carlito"/>
              <a:cs typeface="Carlito"/>
            </a:endParaRPr>
          </a:p>
          <a:p>
            <a:pPr marL="584200" indent="-572135">
              <a:lnSpc>
                <a:spcPct val="100000"/>
              </a:lnSpc>
              <a:spcBef>
                <a:spcPts val="965"/>
              </a:spcBef>
              <a:buFont typeface="Arial"/>
              <a:buChar char="•"/>
              <a:tabLst>
                <a:tab pos="584200" algn="l"/>
                <a:tab pos="584835" algn="l"/>
              </a:tabLst>
            </a:pPr>
            <a:r>
              <a:rPr sz="2800" b="1" spc="-15" dirty="0">
                <a:latin typeface="Carlito"/>
                <a:cs typeface="Carlito"/>
              </a:rPr>
              <a:t>What?</a:t>
            </a:r>
            <a:endParaRPr sz="2800" dirty="0">
              <a:latin typeface="Carlito"/>
              <a:cs typeface="Carlito"/>
            </a:endParaRPr>
          </a:p>
          <a:p>
            <a:pPr marL="812800" indent="-800735">
              <a:lnSpc>
                <a:spcPct val="100000"/>
              </a:lnSpc>
              <a:spcBef>
                <a:spcPts val="960"/>
              </a:spcBef>
              <a:buFont typeface="Arial"/>
              <a:buChar char="•"/>
              <a:tabLst>
                <a:tab pos="812800" algn="l"/>
                <a:tab pos="813435" algn="l"/>
              </a:tabLst>
            </a:pPr>
            <a:r>
              <a:rPr sz="2800" b="1" spc="-10" dirty="0">
                <a:latin typeface="Carlito"/>
                <a:cs typeface="Carlito"/>
              </a:rPr>
              <a:t>When?</a:t>
            </a:r>
            <a:endParaRPr sz="2800" dirty="0">
              <a:latin typeface="Carlito"/>
              <a:cs typeface="Carlito"/>
            </a:endParaRPr>
          </a:p>
          <a:p>
            <a:pPr marL="1155700" indent="-1143635">
              <a:lnSpc>
                <a:spcPct val="100000"/>
              </a:lnSpc>
              <a:spcBef>
                <a:spcPts val="960"/>
              </a:spcBef>
              <a:buFont typeface="Arial"/>
              <a:buChar char="•"/>
              <a:tabLst>
                <a:tab pos="1155700" algn="l"/>
                <a:tab pos="1156335" algn="l"/>
              </a:tabLst>
            </a:pPr>
            <a:r>
              <a:rPr sz="2800" b="1" spc="-25" dirty="0">
                <a:latin typeface="Carlito"/>
                <a:cs typeface="Carlito"/>
              </a:rPr>
              <a:t>Why?</a:t>
            </a:r>
            <a:endParaRPr sz="2800" dirty="0">
              <a:latin typeface="Carlito"/>
              <a:cs typeface="Carlito"/>
            </a:endParaRPr>
          </a:p>
          <a:p>
            <a:pPr marL="1498600" indent="-1486535">
              <a:lnSpc>
                <a:spcPct val="100000"/>
              </a:lnSpc>
              <a:spcBef>
                <a:spcPts val="960"/>
              </a:spcBef>
              <a:buFont typeface="Arial"/>
              <a:buChar char="•"/>
              <a:tabLst>
                <a:tab pos="1498600" algn="l"/>
                <a:tab pos="1499235" algn="l"/>
              </a:tabLst>
            </a:pPr>
            <a:r>
              <a:rPr sz="2800" b="1" spc="-15" dirty="0">
                <a:latin typeface="Carlito"/>
                <a:cs typeface="Carlito"/>
              </a:rPr>
              <a:t>Where?</a:t>
            </a:r>
            <a:endParaRPr sz="2800" dirty="0">
              <a:latin typeface="Carlito"/>
              <a:cs typeface="Carlito"/>
            </a:endParaRPr>
          </a:p>
          <a:p>
            <a:pPr marL="1955800" indent="-1943735">
              <a:lnSpc>
                <a:spcPct val="100000"/>
              </a:lnSpc>
              <a:spcBef>
                <a:spcPts val="960"/>
              </a:spcBef>
              <a:buFont typeface="Arial"/>
              <a:buChar char="•"/>
              <a:tabLst>
                <a:tab pos="1955800" algn="l"/>
                <a:tab pos="1956435" algn="l"/>
              </a:tabLst>
            </a:pPr>
            <a:r>
              <a:rPr sz="2800" b="1" spc="-5" dirty="0">
                <a:latin typeface="Carlito"/>
                <a:cs typeface="Carlito"/>
              </a:rPr>
              <a:t>H</a:t>
            </a:r>
            <a:r>
              <a:rPr sz="2800" b="1" spc="-25" dirty="0">
                <a:latin typeface="Carlito"/>
                <a:cs typeface="Carlito"/>
              </a:rPr>
              <a:t>o</a:t>
            </a:r>
            <a:r>
              <a:rPr sz="2800" b="1" spc="-10" dirty="0">
                <a:latin typeface="Carlito"/>
                <a:cs typeface="Carlito"/>
              </a:rPr>
              <a:t>w?</a:t>
            </a:r>
            <a:endParaRPr sz="2800" dirty="0">
              <a:latin typeface="Carlito"/>
              <a:cs typeface="Carlito"/>
            </a:endParaRPr>
          </a:p>
        </p:txBody>
      </p:sp>
    </p:spTree>
    <p:extLst>
      <p:ext uri="{BB962C8B-B14F-4D97-AF65-F5344CB8AC3E}">
        <p14:creationId xmlns:p14="http://schemas.microsoft.com/office/powerpoint/2010/main" val="25206747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2425-2375-4FAC-983C-226982720509}"/>
              </a:ext>
            </a:extLst>
          </p:cNvPr>
          <p:cNvSpPr>
            <a:spLocks noGrp="1"/>
          </p:cNvSpPr>
          <p:nvPr>
            <p:ph type="title"/>
          </p:nvPr>
        </p:nvSpPr>
        <p:spPr/>
        <p:txBody>
          <a:bodyPr/>
          <a:lstStyle/>
          <a:p>
            <a:r>
              <a:rPr lang="en-IN" dirty="0"/>
              <a:t>Good Writing</a:t>
            </a:r>
          </a:p>
        </p:txBody>
      </p:sp>
      <p:sp>
        <p:nvSpPr>
          <p:cNvPr id="4" name="object 3">
            <a:extLst>
              <a:ext uri="{FF2B5EF4-FFF2-40B4-BE49-F238E27FC236}">
                <a16:creationId xmlns:a16="http://schemas.microsoft.com/office/drawing/2014/main" id="{36523B06-97C1-4E51-AF5E-B5DA2AD5C4C4}"/>
              </a:ext>
            </a:extLst>
          </p:cNvPr>
          <p:cNvSpPr txBox="1">
            <a:spLocks noGrp="1"/>
          </p:cNvSpPr>
          <p:nvPr>
            <p:ph idx="1"/>
          </p:nvPr>
        </p:nvSpPr>
        <p:spPr>
          <a:xfrm>
            <a:off x="960438" y="2587625"/>
            <a:ext cx="10267950" cy="4106252"/>
          </a:xfrm>
          <a:prstGeom prst="rect">
            <a:avLst/>
          </a:prstGeom>
        </p:spPr>
        <p:txBody>
          <a:bodyPr vert="horz" wrap="square" lIns="0" tIns="12700" rIns="0" bIns="0" rtlCol="0">
            <a:spAutoFit/>
          </a:bodyPr>
          <a:lstStyle/>
          <a:p>
            <a:pPr marL="355600" marR="981075" indent="-342900">
              <a:lnSpc>
                <a:spcPct val="100000"/>
              </a:lnSpc>
              <a:spcBef>
                <a:spcPts val="100"/>
              </a:spcBef>
              <a:buFont typeface="Arial"/>
              <a:buChar char="•"/>
              <a:tabLst>
                <a:tab pos="354965" algn="l"/>
                <a:tab pos="355600" algn="l"/>
              </a:tabLst>
            </a:pPr>
            <a:r>
              <a:rPr sz="2800" b="1" spc="-10" dirty="0">
                <a:solidFill>
                  <a:srgbClr val="3333FF"/>
                </a:solidFill>
                <a:latin typeface="Carlito"/>
                <a:cs typeface="Carlito"/>
              </a:rPr>
              <a:t>Completeness: </a:t>
            </a:r>
            <a:r>
              <a:rPr sz="2800" dirty="0">
                <a:latin typeface="Carlito"/>
                <a:cs typeface="Carlito"/>
              </a:rPr>
              <a:t>all </a:t>
            </a:r>
            <a:r>
              <a:rPr sz="2800" spc="-15" dirty="0">
                <a:latin typeface="Carlito"/>
                <a:cs typeface="Carlito"/>
              </a:rPr>
              <a:t>information </a:t>
            </a:r>
            <a:r>
              <a:rPr sz="2800" spc="-10" dirty="0">
                <a:latin typeface="Carlito"/>
                <a:cs typeface="Carlito"/>
              </a:rPr>
              <a:t>needed </a:t>
            </a:r>
            <a:r>
              <a:rPr sz="2800" dirty="0">
                <a:latin typeface="Carlito"/>
                <a:cs typeface="Carlito"/>
              </a:rPr>
              <a:t>is  </a:t>
            </a:r>
            <a:r>
              <a:rPr sz="2800" spc="-15" dirty="0">
                <a:latin typeface="Carlito"/>
                <a:cs typeface="Carlito"/>
              </a:rPr>
              <a:t>provided</a:t>
            </a:r>
            <a:endParaRPr sz="2800" dirty="0">
              <a:latin typeface="Carlito"/>
              <a:cs typeface="Carlito"/>
            </a:endParaRPr>
          </a:p>
          <a:p>
            <a:pPr marL="355600" indent="-342900">
              <a:lnSpc>
                <a:spcPct val="100000"/>
              </a:lnSpc>
              <a:spcBef>
                <a:spcPts val="720"/>
              </a:spcBef>
              <a:buFont typeface="Arial"/>
              <a:buChar char="•"/>
              <a:tabLst>
                <a:tab pos="354965" algn="l"/>
                <a:tab pos="355600" algn="l"/>
              </a:tabLst>
            </a:pPr>
            <a:r>
              <a:rPr sz="2800" b="1" spc="-5" dirty="0">
                <a:solidFill>
                  <a:srgbClr val="CC00CC"/>
                </a:solidFill>
                <a:latin typeface="Carlito"/>
                <a:cs typeface="Carlito"/>
              </a:rPr>
              <a:t>Correctness: </a:t>
            </a:r>
            <a:r>
              <a:rPr sz="2800" spc="-20" dirty="0">
                <a:latin typeface="Carlito"/>
                <a:cs typeface="Carlito"/>
              </a:rPr>
              <a:t>relevant </a:t>
            </a:r>
            <a:r>
              <a:rPr sz="2800" dirty="0">
                <a:latin typeface="Carlito"/>
                <a:cs typeface="Carlito"/>
              </a:rPr>
              <a:t>and </a:t>
            </a:r>
            <a:r>
              <a:rPr sz="2800" spc="-10" dirty="0">
                <a:latin typeface="Carlito"/>
                <a:cs typeface="Carlito"/>
              </a:rPr>
              <a:t>precise </a:t>
            </a:r>
            <a:r>
              <a:rPr sz="2800" spc="-15" dirty="0">
                <a:latin typeface="Carlito"/>
                <a:cs typeface="Carlito"/>
              </a:rPr>
              <a:t>information</a:t>
            </a:r>
            <a:endParaRPr sz="2800" dirty="0">
              <a:latin typeface="Carlito"/>
              <a:cs typeface="Carlito"/>
            </a:endParaRPr>
          </a:p>
          <a:p>
            <a:pPr marL="355600" indent="-342900">
              <a:lnSpc>
                <a:spcPct val="100000"/>
              </a:lnSpc>
              <a:spcBef>
                <a:spcPts val="720"/>
              </a:spcBef>
              <a:buFont typeface="Arial"/>
              <a:buChar char="•"/>
              <a:tabLst>
                <a:tab pos="354965" algn="l"/>
                <a:tab pos="355600" algn="l"/>
              </a:tabLst>
            </a:pPr>
            <a:r>
              <a:rPr sz="2800" b="1" spc="-10" dirty="0">
                <a:solidFill>
                  <a:srgbClr val="006600"/>
                </a:solidFill>
                <a:latin typeface="Carlito"/>
                <a:cs typeface="Carlito"/>
              </a:rPr>
              <a:t>Credibility: </a:t>
            </a:r>
            <a:r>
              <a:rPr sz="2800" spc="-5" dirty="0">
                <a:latin typeface="Carlito"/>
                <a:cs typeface="Carlito"/>
              </a:rPr>
              <a:t>support </a:t>
            </a:r>
            <a:r>
              <a:rPr sz="2800" spc="-15" dirty="0">
                <a:latin typeface="Carlito"/>
                <a:cs typeface="Carlito"/>
              </a:rPr>
              <a:t>your</a:t>
            </a:r>
            <a:r>
              <a:rPr sz="2800" spc="30" dirty="0">
                <a:latin typeface="Carlito"/>
                <a:cs typeface="Carlito"/>
              </a:rPr>
              <a:t> </a:t>
            </a:r>
            <a:r>
              <a:rPr sz="2800" spc="-10" dirty="0">
                <a:latin typeface="Carlito"/>
                <a:cs typeface="Carlito"/>
              </a:rPr>
              <a:t>argument</a:t>
            </a:r>
            <a:endParaRPr sz="2800" dirty="0">
              <a:latin typeface="Carlito"/>
              <a:cs typeface="Carlito"/>
            </a:endParaRPr>
          </a:p>
          <a:p>
            <a:pPr marL="355600" marR="1130300" indent="-342900">
              <a:lnSpc>
                <a:spcPct val="100000"/>
              </a:lnSpc>
              <a:spcBef>
                <a:spcPts val="720"/>
              </a:spcBef>
              <a:buFont typeface="Arial"/>
              <a:buChar char="•"/>
              <a:tabLst>
                <a:tab pos="354965" algn="l"/>
                <a:tab pos="355600" algn="l"/>
              </a:tabLst>
            </a:pPr>
            <a:r>
              <a:rPr sz="2800" b="1" spc="-5" dirty="0">
                <a:solidFill>
                  <a:srgbClr val="FF0000"/>
                </a:solidFill>
                <a:latin typeface="Carlito"/>
                <a:cs typeface="Carlito"/>
              </a:rPr>
              <a:t>Clarity: </a:t>
            </a:r>
            <a:r>
              <a:rPr sz="2800" spc="-5" dirty="0">
                <a:latin typeface="Carlito"/>
                <a:cs typeface="Carlito"/>
              </a:rPr>
              <a:t>should not be </a:t>
            </a:r>
            <a:r>
              <a:rPr sz="2800" spc="-10" dirty="0">
                <a:latin typeface="Carlito"/>
                <a:cs typeface="Carlito"/>
              </a:rPr>
              <a:t>vague, confusing,  </a:t>
            </a:r>
            <a:r>
              <a:rPr sz="2800" spc="-5" dirty="0">
                <a:latin typeface="Carlito"/>
                <a:cs typeface="Carlito"/>
              </a:rPr>
              <a:t>ambiguous</a:t>
            </a:r>
            <a:endParaRPr sz="2800" dirty="0">
              <a:latin typeface="Carlito"/>
              <a:cs typeface="Carlito"/>
            </a:endParaRPr>
          </a:p>
          <a:p>
            <a:pPr marL="355600" indent="-342900">
              <a:lnSpc>
                <a:spcPct val="100000"/>
              </a:lnSpc>
              <a:spcBef>
                <a:spcPts val="725"/>
              </a:spcBef>
              <a:buFont typeface="Arial"/>
              <a:buChar char="•"/>
              <a:tabLst>
                <a:tab pos="354965" algn="l"/>
                <a:tab pos="355600" algn="l"/>
              </a:tabLst>
            </a:pPr>
            <a:r>
              <a:rPr sz="2800" b="1" spc="-5" dirty="0">
                <a:solidFill>
                  <a:srgbClr val="6F2F9F"/>
                </a:solidFill>
                <a:latin typeface="Carlito"/>
                <a:cs typeface="Carlito"/>
              </a:rPr>
              <a:t>Conciseness: </a:t>
            </a:r>
            <a:r>
              <a:rPr sz="2800" spc="-15" dirty="0">
                <a:latin typeface="Carlito"/>
                <a:cs typeface="Carlito"/>
              </a:rPr>
              <a:t>to </a:t>
            </a:r>
            <a:r>
              <a:rPr sz="2800" dirty="0">
                <a:latin typeface="Carlito"/>
                <a:cs typeface="Carlito"/>
              </a:rPr>
              <a:t>the</a:t>
            </a:r>
            <a:r>
              <a:rPr sz="2800" spc="-20" dirty="0">
                <a:latin typeface="Carlito"/>
                <a:cs typeface="Carlito"/>
              </a:rPr>
              <a:t> </a:t>
            </a:r>
            <a:r>
              <a:rPr sz="2800" spc="-10" dirty="0">
                <a:latin typeface="Carlito"/>
                <a:cs typeface="Carlito"/>
              </a:rPr>
              <a:t>point</a:t>
            </a:r>
            <a:endParaRPr sz="2800" dirty="0">
              <a:latin typeface="Carlito"/>
              <a:cs typeface="Carlito"/>
            </a:endParaRPr>
          </a:p>
          <a:p>
            <a:pPr marL="355600" indent="-342900">
              <a:lnSpc>
                <a:spcPct val="100000"/>
              </a:lnSpc>
              <a:spcBef>
                <a:spcPts val="720"/>
              </a:spcBef>
              <a:buFont typeface="Arial"/>
              <a:buChar char="•"/>
              <a:tabLst>
                <a:tab pos="354965" algn="l"/>
                <a:tab pos="355600" algn="l"/>
              </a:tabLst>
            </a:pPr>
            <a:r>
              <a:rPr sz="2800" b="1" spc="-10" dirty="0">
                <a:solidFill>
                  <a:srgbClr val="205868"/>
                </a:solidFill>
                <a:latin typeface="Carlito"/>
                <a:cs typeface="Carlito"/>
              </a:rPr>
              <a:t>Consideration: </a:t>
            </a:r>
            <a:r>
              <a:rPr sz="2800" spc="-80" dirty="0">
                <a:latin typeface="Arial"/>
                <a:cs typeface="Arial"/>
              </a:rPr>
              <a:t>anticipate </a:t>
            </a:r>
            <a:r>
              <a:rPr sz="2800" spc="-35" dirty="0">
                <a:latin typeface="Arial"/>
                <a:cs typeface="Arial"/>
              </a:rPr>
              <a:t>the </a:t>
            </a:r>
            <a:r>
              <a:rPr sz="2800" spc="-120" dirty="0">
                <a:latin typeface="Arial"/>
                <a:cs typeface="Arial"/>
              </a:rPr>
              <a:t>reader’s</a:t>
            </a:r>
            <a:r>
              <a:rPr sz="2800" spc="-375" dirty="0">
                <a:latin typeface="Arial"/>
                <a:cs typeface="Arial"/>
              </a:rPr>
              <a:t> </a:t>
            </a:r>
            <a:r>
              <a:rPr sz="2800" spc="-80" dirty="0">
                <a:latin typeface="Arial"/>
                <a:cs typeface="Arial"/>
              </a:rPr>
              <a:t>reaction</a:t>
            </a:r>
            <a:endParaRPr sz="2800" dirty="0">
              <a:latin typeface="Arial"/>
              <a:cs typeface="Arial"/>
            </a:endParaRPr>
          </a:p>
          <a:p>
            <a:pPr marL="355600" marR="448309" indent="-342900">
              <a:lnSpc>
                <a:spcPct val="100000"/>
              </a:lnSpc>
              <a:spcBef>
                <a:spcPts val="720"/>
              </a:spcBef>
              <a:buFont typeface="Arial"/>
              <a:buChar char="•"/>
              <a:tabLst>
                <a:tab pos="354965" algn="l"/>
                <a:tab pos="355600" algn="l"/>
              </a:tabLst>
            </a:pPr>
            <a:r>
              <a:rPr sz="2800" b="1" spc="-5" dirty="0">
                <a:solidFill>
                  <a:srgbClr val="49452A"/>
                </a:solidFill>
                <a:latin typeface="Carlito"/>
                <a:cs typeface="Carlito"/>
              </a:rPr>
              <a:t>Vitality: </a:t>
            </a:r>
            <a:r>
              <a:rPr sz="2800" spc="-5" dirty="0">
                <a:latin typeface="Carlito"/>
                <a:cs typeface="Carlito"/>
              </a:rPr>
              <a:t>use </a:t>
            </a:r>
            <a:r>
              <a:rPr sz="2800" dirty="0">
                <a:latin typeface="Carlito"/>
                <a:cs typeface="Carlito"/>
              </a:rPr>
              <a:t>the </a:t>
            </a:r>
            <a:r>
              <a:rPr sz="2800" spc="-5" dirty="0">
                <a:latin typeface="Carlito"/>
                <a:cs typeface="Carlito"/>
              </a:rPr>
              <a:t>active </a:t>
            </a:r>
            <a:r>
              <a:rPr sz="2800" spc="-10" dirty="0">
                <a:latin typeface="Carlito"/>
                <a:cs typeface="Carlito"/>
              </a:rPr>
              <a:t>voice </a:t>
            </a:r>
            <a:r>
              <a:rPr sz="2800" spc="-15" dirty="0">
                <a:latin typeface="Carlito"/>
                <a:cs typeface="Carlito"/>
              </a:rPr>
              <a:t>rather </a:t>
            </a:r>
            <a:r>
              <a:rPr sz="2800" dirty="0">
                <a:latin typeface="Carlito"/>
                <a:cs typeface="Carlito"/>
              </a:rPr>
              <a:t>than</a:t>
            </a:r>
            <a:r>
              <a:rPr sz="2800" spc="-165" dirty="0">
                <a:latin typeface="Carlito"/>
                <a:cs typeface="Carlito"/>
              </a:rPr>
              <a:t> </a:t>
            </a:r>
            <a:r>
              <a:rPr sz="2800" dirty="0">
                <a:latin typeface="Carlito"/>
                <a:cs typeface="Carlito"/>
              </a:rPr>
              <a:t>the  </a:t>
            </a:r>
            <a:r>
              <a:rPr sz="2800" spc="-10" dirty="0">
                <a:latin typeface="Carlito"/>
                <a:cs typeface="Carlito"/>
              </a:rPr>
              <a:t>passive</a:t>
            </a:r>
            <a:r>
              <a:rPr sz="2800" spc="-25" dirty="0">
                <a:latin typeface="Carlito"/>
                <a:cs typeface="Carlito"/>
              </a:rPr>
              <a:t> </a:t>
            </a:r>
            <a:r>
              <a:rPr sz="2800" spc="-10" dirty="0">
                <a:latin typeface="Carlito"/>
                <a:cs typeface="Carlito"/>
              </a:rPr>
              <a:t>voice</a:t>
            </a:r>
            <a:endParaRPr sz="2800" dirty="0">
              <a:latin typeface="Carlito"/>
              <a:cs typeface="Carlito"/>
            </a:endParaRPr>
          </a:p>
        </p:txBody>
      </p:sp>
    </p:spTree>
    <p:extLst>
      <p:ext uri="{BB962C8B-B14F-4D97-AF65-F5344CB8AC3E}">
        <p14:creationId xmlns:p14="http://schemas.microsoft.com/office/powerpoint/2010/main" val="37738224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F76C8-12A2-40B6-B83F-E318C9726382}"/>
              </a:ext>
            </a:extLst>
          </p:cNvPr>
          <p:cNvSpPr>
            <a:spLocks noGrp="1"/>
          </p:cNvSpPr>
          <p:nvPr>
            <p:ph type="title"/>
          </p:nvPr>
        </p:nvSpPr>
        <p:spPr/>
        <p:txBody>
          <a:bodyPr/>
          <a:lstStyle/>
          <a:p>
            <a:r>
              <a:rPr lang="en-IN" dirty="0"/>
              <a:t>Types of Writing</a:t>
            </a:r>
          </a:p>
        </p:txBody>
      </p:sp>
      <p:sp>
        <p:nvSpPr>
          <p:cNvPr id="4" name="object 3">
            <a:extLst>
              <a:ext uri="{FF2B5EF4-FFF2-40B4-BE49-F238E27FC236}">
                <a16:creationId xmlns:a16="http://schemas.microsoft.com/office/drawing/2014/main" id="{17E678C4-AC8F-4483-BF06-ACA978EA7785}"/>
              </a:ext>
            </a:extLst>
          </p:cNvPr>
          <p:cNvSpPr txBox="1">
            <a:spLocks noGrp="1"/>
          </p:cNvSpPr>
          <p:nvPr>
            <p:ph idx="1"/>
          </p:nvPr>
        </p:nvSpPr>
        <p:spPr>
          <a:xfrm>
            <a:off x="960438" y="2587625"/>
            <a:ext cx="10267950" cy="4004300"/>
          </a:xfrm>
          <a:prstGeom prst="rect">
            <a:avLst/>
          </a:prstGeom>
        </p:spPr>
        <p:txBody>
          <a:bodyPr vert="horz" wrap="square" lIns="0" tIns="61594" rIns="0" bIns="0" rtlCol="0">
            <a:spAutoFit/>
          </a:bodyPr>
          <a:lstStyle/>
          <a:p>
            <a:pPr marL="355600" indent="-342900">
              <a:lnSpc>
                <a:spcPct val="100000"/>
              </a:lnSpc>
              <a:spcBef>
                <a:spcPts val="484"/>
              </a:spcBef>
              <a:buFont typeface="Arial"/>
              <a:buChar char="•"/>
              <a:tabLst>
                <a:tab pos="354965" algn="l"/>
                <a:tab pos="355600" algn="l"/>
              </a:tabLst>
            </a:pPr>
            <a:r>
              <a:rPr sz="2400" spc="-5" dirty="0">
                <a:latin typeface="Carlito"/>
                <a:cs typeface="Carlito"/>
              </a:rPr>
              <a:t>E-mails</a:t>
            </a:r>
            <a:endParaRPr sz="2400" dirty="0">
              <a:latin typeface="Carlito"/>
              <a:cs typeface="Carlito"/>
            </a:endParaRPr>
          </a:p>
          <a:p>
            <a:pPr marL="355600" indent="-342900">
              <a:lnSpc>
                <a:spcPct val="100000"/>
              </a:lnSpc>
              <a:spcBef>
                <a:spcPts val="390"/>
              </a:spcBef>
              <a:buFont typeface="Arial"/>
              <a:buChar char="•"/>
              <a:tabLst>
                <a:tab pos="354965" algn="l"/>
                <a:tab pos="355600" algn="l"/>
              </a:tabLst>
            </a:pPr>
            <a:r>
              <a:rPr sz="2400" spc="-25" dirty="0">
                <a:latin typeface="Carlito"/>
                <a:cs typeface="Carlito"/>
              </a:rPr>
              <a:t>Letters </a:t>
            </a:r>
            <a:r>
              <a:rPr sz="2400" dirty="0">
                <a:latin typeface="Carlito"/>
                <a:cs typeface="Carlito"/>
              </a:rPr>
              <a:t>and</a:t>
            </a:r>
            <a:r>
              <a:rPr sz="2400" spc="35" dirty="0">
                <a:latin typeface="Carlito"/>
                <a:cs typeface="Carlito"/>
              </a:rPr>
              <a:t> </a:t>
            </a:r>
            <a:r>
              <a:rPr sz="2400" dirty="0">
                <a:latin typeface="Carlito"/>
                <a:cs typeface="Carlito"/>
              </a:rPr>
              <a:t>Memos</a:t>
            </a:r>
          </a:p>
          <a:p>
            <a:pPr marL="355600" indent="-342900">
              <a:lnSpc>
                <a:spcPct val="100000"/>
              </a:lnSpc>
              <a:spcBef>
                <a:spcPts val="384"/>
              </a:spcBef>
              <a:buFont typeface="Arial"/>
              <a:buChar char="•"/>
              <a:tabLst>
                <a:tab pos="354965" algn="l"/>
                <a:tab pos="355600" algn="l"/>
              </a:tabLst>
            </a:pPr>
            <a:r>
              <a:rPr sz="2400" spc="-5" dirty="0">
                <a:latin typeface="Carlito"/>
                <a:cs typeface="Carlito"/>
              </a:rPr>
              <a:t>Agendas</a:t>
            </a:r>
            <a:endParaRPr sz="2400" dirty="0">
              <a:latin typeface="Carlito"/>
              <a:cs typeface="Carlito"/>
            </a:endParaRPr>
          </a:p>
          <a:p>
            <a:pPr marL="355600" indent="-342900">
              <a:lnSpc>
                <a:spcPct val="100000"/>
              </a:lnSpc>
              <a:spcBef>
                <a:spcPts val="380"/>
              </a:spcBef>
              <a:buFont typeface="Arial"/>
              <a:buChar char="•"/>
              <a:tabLst>
                <a:tab pos="354965" algn="l"/>
                <a:tab pos="355600" algn="l"/>
              </a:tabLst>
            </a:pPr>
            <a:r>
              <a:rPr sz="2400" spc="-10" dirty="0">
                <a:latin typeface="Carlito"/>
                <a:cs typeface="Carlito"/>
              </a:rPr>
              <a:t>Reports</a:t>
            </a:r>
            <a:endParaRPr sz="2400" dirty="0">
              <a:latin typeface="Carlito"/>
              <a:cs typeface="Carlito"/>
            </a:endParaRPr>
          </a:p>
          <a:p>
            <a:pPr marL="355600" indent="-342900">
              <a:lnSpc>
                <a:spcPct val="100000"/>
              </a:lnSpc>
              <a:spcBef>
                <a:spcPts val="390"/>
              </a:spcBef>
              <a:buFont typeface="Arial"/>
              <a:buChar char="•"/>
              <a:tabLst>
                <a:tab pos="354965" algn="l"/>
                <a:tab pos="355600" algn="l"/>
              </a:tabLst>
            </a:pPr>
            <a:r>
              <a:rPr sz="2400" spc="-5" dirty="0">
                <a:latin typeface="Carlito"/>
                <a:cs typeface="Carlito"/>
              </a:rPr>
              <a:t>Promotional </a:t>
            </a:r>
            <a:r>
              <a:rPr sz="2400" spc="-10" dirty="0">
                <a:latin typeface="Carlito"/>
                <a:cs typeface="Carlito"/>
              </a:rPr>
              <a:t>Material</a:t>
            </a:r>
            <a:endParaRPr sz="2400" dirty="0">
              <a:latin typeface="Carlito"/>
              <a:cs typeface="Carlito"/>
            </a:endParaRPr>
          </a:p>
          <a:p>
            <a:pPr marL="355600" indent="-342900">
              <a:lnSpc>
                <a:spcPct val="100000"/>
              </a:lnSpc>
              <a:spcBef>
                <a:spcPts val="380"/>
              </a:spcBef>
              <a:buFont typeface="Arial"/>
              <a:buChar char="•"/>
              <a:tabLst>
                <a:tab pos="354965" algn="l"/>
                <a:tab pos="355600" algn="l"/>
              </a:tabLst>
            </a:pPr>
            <a:r>
              <a:rPr sz="2400" spc="-5" dirty="0">
                <a:latin typeface="Carlito"/>
                <a:cs typeface="Carlito"/>
              </a:rPr>
              <a:t>Academic Documents</a:t>
            </a:r>
            <a:endParaRPr sz="2400" dirty="0">
              <a:latin typeface="Carlito"/>
              <a:cs typeface="Carlito"/>
            </a:endParaRPr>
          </a:p>
          <a:p>
            <a:pPr marL="355600" indent="-342900">
              <a:lnSpc>
                <a:spcPct val="100000"/>
              </a:lnSpc>
              <a:spcBef>
                <a:spcPts val="385"/>
              </a:spcBef>
              <a:buFont typeface="Arial"/>
              <a:buChar char="•"/>
              <a:tabLst>
                <a:tab pos="354965" algn="l"/>
                <a:tab pos="355600" algn="l"/>
              </a:tabLst>
            </a:pPr>
            <a:r>
              <a:rPr sz="2400" spc="-15" dirty="0">
                <a:latin typeface="Carlito"/>
                <a:cs typeface="Carlito"/>
              </a:rPr>
              <a:t>Research </a:t>
            </a:r>
            <a:r>
              <a:rPr sz="2400" spc="-5" dirty="0">
                <a:latin typeface="Carlito"/>
                <a:cs typeface="Carlito"/>
              </a:rPr>
              <a:t>(scientific)</a:t>
            </a:r>
            <a:r>
              <a:rPr sz="2400" spc="-25" dirty="0">
                <a:latin typeface="Carlito"/>
                <a:cs typeface="Carlito"/>
              </a:rPr>
              <a:t> </a:t>
            </a:r>
            <a:r>
              <a:rPr sz="2400" dirty="0">
                <a:latin typeface="Carlito"/>
                <a:cs typeface="Carlito"/>
              </a:rPr>
              <a:t>manuscripts</a:t>
            </a:r>
          </a:p>
          <a:p>
            <a:pPr marL="355600" indent="-342900">
              <a:lnSpc>
                <a:spcPct val="100000"/>
              </a:lnSpc>
              <a:spcBef>
                <a:spcPts val="390"/>
              </a:spcBef>
              <a:buFont typeface="Arial"/>
              <a:buChar char="•"/>
              <a:tabLst>
                <a:tab pos="354965" algn="l"/>
                <a:tab pos="355600" algn="l"/>
              </a:tabLst>
            </a:pPr>
            <a:r>
              <a:rPr sz="2400" spc="-5" dirty="0">
                <a:latin typeface="Carlito"/>
                <a:cs typeface="Carlito"/>
              </a:rPr>
              <a:t>White</a:t>
            </a:r>
            <a:r>
              <a:rPr sz="2400" dirty="0">
                <a:latin typeface="Carlito"/>
                <a:cs typeface="Carlito"/>
              </a:rPr>
              <a:t> </a:t>
            </a:r>
            <a:r>
              <a:rPr sz="2400" spc="-20" dirty="0">
                <a:latin typeface="Carlito"/>
                <a:cs typeface="Carlito"/>
              </a:rPr>
              <a:t>Papers</a:t>
            </a:r>
            <a:endParaRPr sz="2400" dirty="0">
              <a:latin typeface="Carlito"/>
              <a:cs typeface="Carlito"/>
            </a:endParaRPr>
          </a:p>
        </p:txBody>
      </p:sp>
    </p:spTree>
    <p:extLst>
      <p:ext uri="{BB962C8B-B14F-4D97-AF65-F5344CB8AC3E}">
        <p14:creationId xmlns:p14="http://schemas.microsoft.com/office/powerpoint/2010/main" val="275031635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232</TotalTime>
  <Words>5899</Words>
  <Application>Microsoft Office PowerPoint</Application>
  <PresentationFormat>Widescreen</PresentationFormat>
  <Paragraphs>582</Paragraphs>
  <Slides>124</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124</vt:i4>
      </vt:variant>
    </vt:vector>
  </HeadingPairs>
  <TitlesOfParts>
    <vt:vector size="140" baseType="lpstr">
      <vt:lpstr>Arial</vt:lpstr>
      <vt:lpstr>Calibri</vt:lpstr>
      <vt:lpstr>Calibri Light</vt:lpstr>
      <vt:lpstr>Calibri,Bold</vt:lpstr>
      <vt:lpstr>Carlito</vt:lpstr>
      <vt:lpstr>Georgia</vt:lpstr>
      <vt:lpstr>Liberation Sans Narrow</vt:lpstr>
      <vt:lpstr>Noto Sans</vt:lpstr>
      <vt:lpstr>Roboto</vt:lpstr>
      <vt:lpstr>Roboto Condensed</vt:lpstr>
      <vt:lpstr>Symbol</vt:lpstr>
      <vt:lpstr>Tahoma</vt:lpstr>
      <vt:lpstr>Times New Roman</vt:lpstr>
      <vt:lpstr>Tw Cen MT</vt:lpstr>
      <vt:lpstr>Wingdings</vt:lpstr>
      <vt:lpstr>Retrospect</vt:lpstr>
      <vt:lpstr>Students will be able to converse well with effective speaking and listening skills in English.SRW SKILLS</vt:lpstr>
      <vt:lpstr>After studying this unit you will know</vt:lpstr>
      <vt:lpstr>Communication</vt:lpstr>
      <vt:lpstr>Components of Communication </vt:lpstr>
      <vt:lpstr>For communication process </vt:lpstr>
      <vt:lpstr>Communication Skills</vt:lpstr>
      <vt:lpstr>PowerPoint Presentation</vt:lpstr>
      <vt:lpstr>Active listening </vt:lpstr>
      <vt:lpstr>Listening</vt:lpstr>
      <vt:lpstr>Effective listening</vt:lpstr>
      <vt:lpstr>PowerPoint Presentation</vt:lpstr>
      <vt:lpstr>Listening is not hearing</vt:lpstr>
      <vt:lpstr>Listening Skill</vt:lpstr>
      <vt:lpstr>Importance of listening</vt:lpstr>
      <vt:lpstr>Active listening process</vt:lpstr>
      <vt:lpstr>HEARING</vt:lpstr>
      <vt:lpstr>FILTERING</vt:lpstr>
      <vt:lpstr>COMPREHENDING</vt:lpstr>
      <vt:lpstr>REMEMBERING</vt:lpstr>
      <vt:lpstr>RESPONDING </vt:lpstr>
      <vt:lpstr>PowerPoint Presentation</vt:lpstr>
      <vt:lpstr>PowerPoint Presentation</vt:lpstr>
      <vt:lpstr>PowerPoint Presentation</vt:lpstr>
      <vt:lpstr>PowerPoint Presentation</vt:lpstr>
      <vt:lpstr>PowerPoint Presentation</vt:lpstr>
      <vt:lpstr>The 10 Principles of Listening</vt:lpstr>
      <vt:lpstr>The 10 Principles of Listening</vt:lpstr>
      <vt:lpstr>The 10 Principles of Listening</vt:lpstr>
      <vt:lpstr>The 10 Principles of Listening</vt:lpstr>
      <vt:lpstr>The 10 Principles of Listening</vt:lpstr>
      <vt:lpstr>PowerPoint Presentation</vt:lpstr>
      <vt:lpstr>PowerPoint Presentation</vt:lpstr>
      <vt:lpstr>PowerPoint Presentation</vt:lpstr>
      <vt:lpstr>Traits of a good listener</vt:lpstr>
      <vt:lpstr>Effective Listening &amp; Note-Taking</vt:lpstr>
      <vt:lpstr>Effective Listening &amp; Note-taking</vt:lpstr>
      <vt:lpstr>Six good reasons to take notes </vt:lpstr>
      <vt:lpstr>Before Class</vt:lpstr>
      <vt:lpstr>During Class</vt:lpstr>
      <vt:lpstr>During Class</vt:lpstr>
      <vt:lpstr>PowerPoint Presentation</vt:lpstr>
      <vt:lpstr>After The Class</vt:lpstr>
      <vt:lpstr>After The Class</vt:lpstr>
      <vt:lpstr>           BOOKS PRESCRIBED</vt:lpstr>
      <vt:lpstr>Speaking  Skills</vt:lpstr>
      <vt:lpstr>PowerPoint Presentation</vt:lpstr>
      <vt:lpstr>Speaking consist of 3parts</vt:lpstr>
      <vt:lpstr>Speaking skill</vt:lpstr>
      <vt:lpstr>Elements of good speaking</vt:lpstr>
      <vt:lpstr>Guidelines for speaking</vt:lpstr>
      <vt:lpstr>The speaking skill</vt:lpstr>
      <vt:lpstr>Stress</vt:lpstr>
      <vt:lpstr>What is Word Stress?</vt:lpstr>
      <vt:lpstr>Activity</vt:lpstr>
      <vt:lpstr>PowerPoint Presentation</vt:lpstr>
      <vt:lpstr>PowerPoint Presentation</vt:lpstr>
      <vt:lpstr>Rules for word stress</vt:lpstr>
      <vt:lpstr>Why stress is crucial in English</vt:lpstr>
      <vt:lpstr>Levels of stress</vt:lpstr>
      <vt:lpstr>Types of stress</vt:lpstr>
      <vt:lpstr>TONGUE TWISTERS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 Skill</vt:lpstr>
      <vt:lpstr>When do we use reading</vt:lpstr>
      <vt:lpstr>4 styles of reading a text</vt:lpstr>
      <vt:lpstr>Skimming</vt:lpstr>
      <vt:lpstr>Scanning</vt:lpstr>
      <vt:lpstr>Churning</vt:lpstr>
      <vt:lpstr>Interpretation: How is it done?</vt:lpstr>
      <vt:lpstr>Inference: How is it drawn?</vt:lpstr>
      <vt:lpstr>Techniques to do Churning</vt:lpstr>
      <vt:lpstr>PowerPoint Presentation</vt:lpstr>
      <vt:lpstr>PowerPoint Presentation</vt:lpstr>
      <vt:lpstr>Word Meanings</vt:lpstr>
      <vt:lpstr>Discourse Markers</vt:lpstr>
      <vt:lpstr>Reading Style 4 : Assimilating</vt:lpstr>
      <vt:lpstr>Steps to do Assimilation</vt:lpstr>
      <vt:lpstr>Writing </vt:lpstr>
      <vt:lpstr>Why Written Communication?</vt:lpstr>
      <vt:lpstr>Writing Skills?</vt:lpstr>
      <vt:lpstr>Questions a writer asks</vt:lpstr>
      <vt:lpstr>Three-Step Writing Process </vt:lpstr>
      <vt:lpstr>The Writing Process</vt:lpstr>
      <vt:lpstr>The Writing Process</vt:lpstr>
      <vt:lpstr>The Writing Process</vt:lpstr>
      <vt:lpstr>The Writing Process</vt:lpstr>
      <vt:lpstr>Considerations while writing</vt:lpstr>
      <vt:lpstr>Good Writing</vt:lpstr>
      <vt:lpstr>Types of Writing</vt:lpstr>
      <vt:lpstr>PowerPoint Presentation</vt:lpstr>
      <vt:lpstr>The Process of Writing</vt:lpstr>
      <vt:lpstr>PowerPoint Presentation</vt:lpstr>
      <vt:lpstr>COMMON ETIQUETTES IN  WRITTEN COMMUNICATION</vt:lpstr>
      <vt:lpstr>FOCUS ON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LSRW SKILLS</dc:title>
  <dc:creator>Anshu Singh</dc:creator>
  <cp:lastModifiedBy>Kumari Shalini ASH</cp:lastModifiedBy>
  <cp:revision>61</cp:revision>
  <dcterms:created xsi:type="dcterms:W3CDTF">2021-03-17T06:02:58Z</dcterms:created>
  <dcterms:modified xsi:type="dcterms:W3CDTF">2023-05-02T04:26:39Z</dcterms:modified>
</cp:coreProperties>
</file>